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78" r:id="rId8"/>
    <p:sldId id="262" r:id="rId9"/>
    <p:sldId id="263" r:id="rId10"/>
    <p:sldId id="264" r:id="rId11"/>
    <p:sldId id="265" r:id="rId12"/>
    <p:sldId id="266" r:id="rId13"/>
    <p:sldId id="273" r:id="rId14"/>
    <p:sldId id="267" r:id="rId15"/>
    <p:sldId id="272" r:id="rId16"/>
    <p:sldId id="268" r:id="rId17"/>
    <p:sldId id="271" r:id="rId18"/>
    <p:sldId id="275" r:id="rId19"/>
    <p:sldId id="276" r:id="rId20"/>
    <p:sldId id="277" r:id="rId21"/>
    <p:sldId id="269" r:id="rId22"/>
    <p:sldId id="270" r:id="rId23"/>
    <p:sldId id="274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33" autoAdjust="0"/>
  </p:normalViewPr>
  <p:slideViewPr>
    <p:cSldViewPr snapToGrid="0">
      <p:cViewPr varScale="1">
        <p:scale>
          <a:sx n="154" d="100"/>
          <a:sy n="154" d="100"/>
        </p:scale>
        <p:origin x="582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4" Type="http://schemas.openxmlformats.org/officeDocument/2006/relationships/image" Target="../media/image12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4" Type="http://schemas.openxmlformats.org/officeDocument/2006/relationships/image" Target="../media/image12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A49DBBC-4EBB-46EE-80B1-D01DB360E3A6}" type="doc">
      <dgm:prSet loTypeId="urn:microsoft.com/office/officeart/2016/7/layout/LinearBlockProcessNumbered" loCatId="process" qsTypeId="urn:microsoft.com/office/officeart/2005/8/quickstyle/simple4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3A25AF05-CBE9-4A8B-AAD3-2B4D8F2187FD}">
      <dgm:prSet/>
      <dgm:spPr/>
      <dgm:t>
        <a:bodyPr/>
        <a:lstStyle/>
        <a:p>
          <a:r>
            <a:rPr lang="fr-FR"/>
            <a:t>Introduction</a:t>
          </a:r>
          <a:endParaRPr lang="en-US"/>
        </a:p>
      </dgm:t>
    </dgm:pt>
    <dgm:pt modelId="{ECEF3F49-E7AB-412D-98AD-6B1CACCE80ED}" type="parTrans" cxnId="{7A7A18FB-AAC3-46FC-A78A-02390A678E44}">
      <dgm:prSet/>
      <dgm:spPr/>
      <dgm:t>
        <a:bodyPr/>
        <a:lstStyle/>
        <a:p>
          <a:endParaRPr lang="en-US"/>
        </a:p>
      </dgm:t>
    </dgm:pt>
    <dgm:pt modelId="{22F76E16-CAAF-40A6-88CC-CF06EB2A1252}" type="sibTrans" cxnId="{7A7A18FB-AAC3-46FC-A78A-02390A678E44}">
      <dgm:prSet phldrT="01" phldr="0"/>
      <dgm:spPr/>
      <dgm:t>
        <a:bodyPr/>
        <a:lstStyle/>
        <a:p>
          <a:r>
            <a:rPr lang="en-US"/>
            <a:t>01</a:t>
          </a:r>
        </a:p>
      </dgm:t>
    </dgm:pt>
    <dgm:pt modelId="{CEB89928-366F-4651-9964-49F8AF0C8FBB}">
      <dgm:prSet/>
      <dgm:spPr/>
      <dgm:t>
        <a:bodyPr/>
        <a:lstStyle/>
        <a:p>
          <a:r>
            <a:rPr lang="fr-FR"/>
            <a:t>Cahier des charges</a:t>
          </a:r>
          <a:endParaRPr lang="en-US"/>
        </a:p>
      </dgm:t>
    </dgm:pt>
    <dgm:pt modelId="{0183514F-B089-4FB6-B439-BAEECA9608FC}" type="parTrans" cxnId="{46C037AD-CD8A-4417-9EB6-C48879D95B86}">
      <dgm:prSet/>
      <dgm:spPr/>
      <dgm:t>
        <a:bodyPr/>
        <a:lstStyle/>
        <a:p>
          <a:endParaRPr lang="en-US"/>
        </a:p>
      </dgm:t>
    </dgm:pt>
    <dgm:pt modelId="{9E7AF27F-669E-4C34-B488-6DB618ABACA0}" type="sibTrans" cxnId="{46C037AD-CD8A-4417-9EB6-C48879D95B86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DF7CC16B-5E2C-4D24-8582-F88249DF4B36}">
      <dgm:prSet/>
      <dgm:spPr/>
      <dgm:t>
        <a:bodyPr/>
        <a:lstStyle/>
        <a:p>
          <a:r>
            <a:rPr lang="fr-FR"/>
            <a:t>Description du système</a:t>
          </a:r>
          <a:endParaRPr lang="en-US"/>
        </a:p>
      </dgm:t>
    </dgm:pt>
    <dgm:pt modelId="{E1CF9A38-1844-44B8-8AE1-92E332083221}" type="parTrans" cxnId="{9A7B4FE3-9029-4277-9C88-DD57A941ABD9}">
      <dgm:prSet/>
      <dgm:spPr/>
      <dgm:t>
        <a:bodyPr/>
        <a:lstStyle/>
        <a:p>
          <a:endParaRPr lang="en-US"/>
        </a:p>
      </dgm:t>
    </dgm:pt>
    <dgm:pt modelId="{50A2A5BC-1D14-47B3-A7EB-DEC77B6BA2BD}" type="sibTrans" cxnId="{9A7B4FE3-9029-4277-9C88-DD57A941ABD9}">
      <dgm:prSet phldrT="03" phldr="0"/>
      <dgm:spPr/>
      <dgm:t>
        <a:bodyPr/>
        <a:lstStyle/>
        <a:p>
          <a:r>
            <a:rPr lang="en-US"/>
            <a:t>03</a:t>
          </a:r>
        </a:p>
      </dgm:t>
    </dgm:pt>
    <dgm:pt modelId="{3B45D237-317B-45F7-9488-EA6BB15CDA48}">
      <dgm:prSet/>
      <dgm:spPr/>
      <dgm:t>
        <a:bodyPr/>
        <a:lstStyle/>
        <a:p>
          <a:r>
            <a:rPr lang="fr-FR" dirty="0"/>
            <a:t>Architecture du FPGA</a:t>
          </a:r>
          <a:endParaRPr lang="en-US" dirty="0"/>
        </a:p>
      </dgm:t>
    </dgm:pt>
    <dgm:pt modelId="{80A6C6BE-7340-4FEE-8D99-6140DD4233B8}" type="parTrans" cxnId="{77BD0048-3F68-4985-B22F-889A0D4EED28}">
      <dgm:prSet/>
      <dgm:spPr/>
      <dgm:t>
        <a:bodyPr/>
        <a:lstStyle/>
        <a:p>
          <a:endParaRPr lang="en-US"/>
        </a:p>
      </dgm:t>
    </dgm:pt>
    <dgm:pt modelId="{4EDB9F97-CCB8-46DE-BDD1-0BAE157422C1}" type="sibTrans" cxnId="{77BD0048-3F68-4985-B22F-889A0D4EED28}">
      <dgm:prSet phldrT="04" phldr="0"/>
      <dgm:spPr/>
      <dgm:t>
        <a:bodyPr/>
        <a:lstStyle/>
        <a:p>
          <a:r>
            <a:rPr lang="en-US"/>
            <a:t>04</a:t>
          </a:r>
        </a:p>
      </dgm:t>
    </dgm:pt>
    <dgm:pt modelId="{1A780F0C-804D-4509-9BCF-0305A186B0D9}">
      <dgm:prSet/>
      <dgm:spPr/>
      <dgm:t>
        <a:bodyPr/>
        <a:lstStyle/>
        <a:p>
          <a:r>
            <a:rPr lang="fr-FR"/>
            <a:t>Blocs fonctionnels</a:t>
          </a:r>
          <a:endParaRPr lang="en-US"/>
        </a:p>
      </dgm:t>
    </dgm:pt>
    <dgm:pt modelId="{A0BA76A9-9471-4085-A609-78829E45CA15}" type="parTrans" cxnId="{6A8C4F4C-A1F5-4731-84F7-F05C6C1DBC48}">
      <dgm:prSet/>
      <dgm:spPr/>
      <dgm:t>
        <a:bodyPr/>
        <a:lstStyle/>
        <a:p>
          <a:endParaRPr lang="en-US"/>
        </a:p>
      </dgm:t>
    </dgm:pt>
    <dgm:pt modelId="{7BE46C1F-6D3D-4508-A666-0D158C5B5A6A}" type="sibTrans" cxnId="{6A8C4F4C-A1F5-4731-84F7-F05C6C1DBC48}">
      <dgm:prSet phldrT="05" phldr="0"/>
      <dgm:spPr/>
      <dgm:t>
        <a:bodyPr/>
        <a:lstStyle/>
        <a:p>
          <a:r>
            <a:rPr lang="en-US"/>
            <a:t>05</a:t>
          </a:r>
        </a:p>
      </dgm:t>
    </dgm:pt>
    <dgm:pt modelId="{8C2A5E10-3E3C-4BE1-8B51-130CE2E7303F}">
      <dgm:prSet/>
      <dgm:spPr/>
      <dgm:t>
        <a:bodyPr/>
        <a:lstStyle/>
        <a:p>
          <a:r>
            <a:rPr lang="fr-FR"/>
            <a:t>Conclusion</a:t>
          </a:r>
          <a:endParaRPr lang="en-US"/>
        </a:p>
      </dgm:t>
    </dgm:pt>
    <dgm:pt modelId="{E3B5E42F-8E74-473C-AC49-C20772D51E2F}" type="parTrans" cxnId="{566E0286-B579-4D92-9264-4C48F79DBEC2}">
      <dgm:prSet/>
      <dgm:spPr/>
      <dgm:t>
        <a:bodyPr/>
        <a:lstStyle/>
        <a:p>
          <a:endParaRPr lang="en-US"/>
        </a:p>
      </dgm:t>
    </dgm:pt>
    <dgm:pt modelId="{9CEEC4D6-3176-41BE-9416-743DE3AA74D4}" type="sibTrans" cxnId="{566E0286-B579-4D92-9264-4C48F79DBEC2}">
      <dgm:prSet phldrT="06" phldr="0"/>
      <dgm:spPr/>
      <dgm:t>
        <a:bodyPr/>
        <a:lstStyle/>
        <a:p>
          <a:r>
            <a:rPr lang="en-US"/>
            <a:t>06</a:t>
          </a:r>
        </a:p>
      </dgm:t>
    </dgm:pt>
    <dgm:pt modelId="{1E00370C-9A32-4ECB-9A95-8F5E0836F47D}">
      <dgm:prSet/>
      <dgm:spPr/>
      <dgm:t>
        <a:bodyPr/>
        <a:lstStyle/>
        <a:p>
          <a:r>
            <a:rPr lang="fr-FR"/>
            <a:t>Bilan</a:t>
          </a:r>
          <a:endParaRPr lang="en-US"/>
        </a:p>
      </dgm:t>
    </dgm:pt>
    <dgm:pt modelId="{0F40B9C6-4824-4EAC-BD0D-E8CC341ADDAF}" type="parTrans" cxnId="{BDAEF5A3-3E6A-4AE1-AF20-E45347AEBD57}">
      <dgm:prSet/>
      <dgm:spPr/>
      <dgm:t>
        <a:bodyPr/>
        <a:lstStyle/>
        <a:p>
          <a:endParaRPr lang="en-US"/>
        </a:p>
      </dgm:t>
    </dgm:pt>
    <dgm:pt modelId="{4361FBD7-4EC4-4210-92FA-01DD68E92BE3}" type="sibTrans" cxnId="{BDAEF5A3-3E6A-4AE1-AF20-E45347AEBD57}">
      <dgm:prSet phldrT="07" phldr="0"/>
      <dgm:spPr/>
      <dgm:t>
        <a:bodyPr/>
        <a:lstStyle/>
        <a:p>
          <a:r>
            <a:rPr lang="en-US"/>
            <a:t>07</a:t>
          </a:r>
        </a:p>
      </dgm:t>
    </dgm:pt>
    <dgm:pt modelId="{818AD553-BA7F-4541-9B52-323E6159DE69}" type="pres">
      <dgm:prSet presAssocID="{1A49DBBC-4EBB-46EE-80B1-D01DB360E3A6}" presName="Name0" presStyleCnt="0">
        <dgm:presLayoutVars>
          <dgm:animLvl val="lvl"/>
          <dgm:resizeHandles val="exact"/>
        </dgm:presLayoutVars>
      </dgm:prSet>
      <dgm:spPr/>
    </dgm:pt>
    <dgm:pt modelId="{466697CF-18E2-41EE-8F0D-4E495CC644AA}" type="pres">
      <dgm:prSet presAssocID="{3A25AF05-CBE9-4A8B-AAD3-2B4D8F2187FD}" presName="compositeNode" presStyleCnt="0">
        <dgm:presLayoutVars>
          <dgm:bulletEnabled val="1"/>
        </dgm:presLayoutVars>
      </dgm:prSet>
      <dgm:spPr/>
    </dgm:pt>
    <dgm:pt modelId="{D069DC8F-2F58-4FC0-9AF5-B88F99B20719}" type="pres">
      <dgm:prSet presAssocID="{3A25AF05-CBE9-4A8B-AAD3-2B4D8F2187FD}" presName="bgRect" presStyleLbl="alignNode1" presStyleIdx="0" presStyleCnt="7"/>
      <dgm:spPr/>
    </dgm:pt>
    <dgm:pt modelId="{DC5262D8-CA76-44B4-896F-8F1930A02EEE}" type="pres">
      <dgm:prSet presAssocID="{22F76E16-CAAF-40A6-88CC-CF06EB2A1252}" presName="sibTransNodeRect" presStyleLbl="alignNode1" presStyleIdx="0" presStyleCnt="7">
        <dgm:presLayoutVars>
          <dgm:chMax val="0"/>
          <dgm:bulletEnabled val="1"/>
        </dgm:presLayoutVars>
      </dgm:prSet>
      <dgm:spPr/>
    </dgm:pt>
    <dgm:pt modelId="{38D3EE49-1446-4576-9E1E-A2D588B6FEF3}" type="pres">
      <dgm:prSet presAssocID="{3A25AF05-CBE9-4A8B-AAD3-2B4D8F2187FD}" presName="nodeRect" presStyleLbl="alignNode1" presStyleIdx="0" presStyleCnt="7">
        <dgm:presLayoutVars>
          <dgm:bulletEnabled val="1"/>
        </dgm:presLayoutVars>
      </dgm:prSet>
      <dgm:spPr/>
    </dgm:pt>
    <dgm:pt modelId="{DA847CB3-1A01-42A5-A8FD-17FABB8B0A97}" type="pres">
      <dgm:prSet presAssocID="{22F76E16-CAAF-40A6-88CC-CF06EB2A1252}" presName="sibTrans" presStyleCnt="0"/>
      <dgm:spPr/>
    </dgm:pt>
    <dgm:pt modelId="{DA2F2108-9A62-4C2B-8291-405777938B4A}" type="pres">
      <dgm:prSet presAssocID="{CEB89928-366F-4651-9964-49F8AF0C8FBB}" presName="compositeNode" presStyleCnt="0">
        <dgm:presLayoutVars>
          <dgm:bulletEnabled val="1"/>
        </dgm:presLayoutVars>
      </dgm:prSet>
      <dgm:spPr/>
    </dgm:pt>
    <dgm:pt modelId="{038E8180-8AAB-4A7A-9BE1-38FE76B6A0C1}" type="pres">
      <dgm:prSet presAssocID="{CEB89928-366F-4651-9964-49F8AF0C8FBB}" presName="bgRect" presStyleLbl="alignNode1" presStyleIdx="1" presStyleCnt="7"/>
      <dgm:spPr/>
    </dgm:pt>
    <dgm:pt modelId="{91D4AAFD-E6AC-4650-8D31-FF40213BC086}" type="pres">
      <dgm:prSet presAssocID="{9E7AF27F-669E-4C34-B488-6DB618ABACA0}" presName="sibTransNodeRect" presStyleLbl="alignNode1" presStyleIdx="1" presStyleCnt="7">
        <dgm:presLayoutVars>
          <dgm:chMax val="0"/>
          <dgm:bulletEnabled val="1"/>
        </dgm:presLayoutVars>
      </dgm:prSet>
      <dgm:spPr/>
    </dgm:pt>
    <dgm:pt modelId="{30B83737-038F-4742-BF95-7946A31A8264}" type="pres">
      <dgm:prSet presAssocID="{CEB89928-366F-4651-9964-49F8AF0C8FBB}" presName="nodeRect" presStyleLbl="alignNode1" presStyleIdx="1" presStyleCnt="7">
        <dgm:presLayoutVars>
          <dgm:bulletEnabled val="1"/>
        </dgm:presLayoutVars>
      </dgm:prSet>
      <dgm:spPr/>
    </dgm:pt>
    <dgm:pt modelId="{9B71096B-B9F6-4FB8-A350-C2961D9096FB}" type="pres">
      <dgm:prSet presAssocID="{9E7AF27F-669E-4C34-B488-6DB618ABACA0}" presName="sibTrans" presStyleCnt="0"/>
      <dgm:spPr/>
    </dgm:pt>
    <dgm:pt modelId="{BE39F13A-2B79-4DDB-A851-A64DC681DF0A}" type="pres">
      <dgm:prSet presAssocID="{DF7CC16B-5E2C-4D24-8582-F88249DF4B36}" presName="compositeNode" presStyleCnt="0">
        <dgm:presLayoutVars>
          <dgm:bulletEnabled val="1"/>
        </dgm:presLayoutVars>
      </dgm:prSet>
      <dgm:spPr/>
    </dgm:pt>
    <dgm:pt modelId="{B31B205B-DD91-4CC1-976A-C612590E6971}" type="pres">
      <dgm:prSet presAssocID="{DF7CC16B-5E2C-4D24-8582-F88249DF4B36}" presName="bgRect" presStyleLbl="alignNode1" presStyleIdx="2" presStyleCnt="7"/>
      <dgm:spPr/>
    </dgm:pt>
    <dgm:pt modelId="{6E8433DB-7794-44FC-98F1-385580F75195}" type="pres">
      <dgm:prSet presAssocID="{50A2A5BC-1D14-47B3-A7EB-DEC77B6BA2BD}" presName="sibTransNodeRect" presStyleLbl="alignNode1" presStyleIdx="2" presStyleCnt="7">
        <dgm:presLayoutVars>
          <dgm:chMax val="0"/>
          <dgm:bulletEnabled val="1"/>
        </dgm:presLayoutVars>
      </dgm:prSet>
      <dgm:spPr/>
    </dgm:pt>
    <dgm:pt modelId="{37DC2142-6705-4A1E-BED0-A09BC5F61BDB}" type="pres">
      <dgm:prSet presAssocID="{DF7CC16B-5E2C-4D24-8582-F88249DF4B36}" presName="nodeRect" presStyleLbl="alignNode1" presStyleIdx="2" presStyleCnt="7">
        <dgm:presLayoutVars>
          <dgm:bulletEnabled val="1"/>
        </dgm:presLayoutVars>
      </dgm:prSet>
      <dgm:spPr/>
    </dgm:pt>
    <dgm:pt modelId="{0FC95751-23E8-44CF-8AE9-A6BE6CDFD0D7}" type="pres">
      <dgm:prSet presAssocID="{50A2A5BC-1D14-47B3-A7EB-DEC77B6BA2BD}" presName="sibTrans" presStyleCnt="0"/>
      <dgm:spPr/>
    </dgm:pt>
    <dgm:pt modelId="{5C97F3D9-22FA-488F-9454-473A2C79F7F9}" type="pres">
      <dgm:prSet presAssocID="{3B45D237-317B-45F7-9488-EA6BB15CDA48}" presName="compositeNode" presStyleCnt="0">
        <dgm:presLayoutVars>
          <dgm:bulletEnabled val="1"/>
        </dgm:presLayoutVars>
      </dgm:prSet>
      <dgm:spPr/>
    </dgm:pt>
    <dgm:pt modelId="{64829237-5622-404F-865B-2F01FC2AC33A}" type="pres">
      <dgm:prSet presAssocID="{3B45D237-317B-45F7-9488-EA6BB15CDA48}" presName="bgRect" presStyleLbl="alignNode1" presStyleIdx="3" presStyleCnt="7"/>
      <dgm:spPr/>
    </dgm:pt>
    <dgm:pt modelId="{FE73E439-BF36-4B4C-A7E5-11156EA43D2B}" type="pres">
      <dgm:prSet presAssocID="{4EDB9F97-CCB8-46DE-BDD1-0BAE157422C1}" presName="sibTransNodeRect" presStyleLbl="alignNode1" presStyleIdx="3" presStyleCnt="7">
        <dgm:presLayoutVars>
          <dgm:chMax val="0"/>
          <dgm:bulletEnabled val="1"/>
        </dgm:presLayoutVars>
      </dgm:prSet>
      <dgm:spPr/>
    </dgm:pt>
    <dgm:pt modelId="{CA2E1803-B853-4BDB-9148-4590603D2ED0}" type="pres">
      <dgm:prSet presAssocID="{3B45D237-317B-45F7-9488-EA6BB15CDA48}" presName="nodeRect" presStyleLbl="alignNode1" presStyleIdx="3" presStyleCnt="7">
        <dgm:presLayoutVars>
          <dgm:bulletEnabled val="1"/>
        </dgm:presLayoutVars>
      </dgm:prSet>
      <dgm:spPr/>
    </dgm:pt>
    <dgm:pt modelId="{26E723F1-F913-47E9-BAA4-89BC4A575513}" type="pres">
      <dgm:prSet presAssocID="{4EDB9F97-CCB8-46DE-BDD1-0BAE157422C1}" presName="sibTrans" presStyleCnt="0"/>
      <dgm:spPr/>
    </dgm:pt>
    <dgm:pt modelId="{7C0CD2C1-E320-4BF3-8688-6C2DD2AD68CF}" type="pres">
      <dgm:prSet presAssocID="{1A780F0C-804D-4509-9BCF-0305A186B0D9}" presName="compositeNode" presStyleCnt="0">
        <dgm:presLayoutVars>
          <dgm:bulletEnabled val="1"/>
        </dgm:presLayoutVars>
      </dgm:prSet>
      <dgm:spPr/>
    </dgm:pt>
    <dgm:pt modelId="{A8E3ACAD-37B8-4277-94D6-ADBAF6CAC5ED}" type="pres">
      <dgm:prSet presAssocID="{1A780F0C-804D-4509-9BCF-0305A186B0D9}" presName="bgRect" presStyleLbl="alignNode1" presStyleIdx="4" presStyleCnt="7"/>
      <dgm:spPr/>
    </dgm:pt>
    <dgm:pt modelId="{6F3CA705-2B8E-4D5D-8932-905DB5353AB5}" type="pres">
      <dgm:prSet presAssocID="{7BE46C1F-6D3D-4508-A666-0D158C5B5A6A}" presName="sibTransNodeRect" presStyleLbl="alignNode1" presStyleIdx="4" presStyleCnt="7">
        <dgm:presLayoutVars>
          <dgm:chMax val="0"/>
          <dgm:bulletEnabled val="1"/>
        </dgm:presLayoutVars>
      </dgm:prSet>
      <dgm:spPr/>
    </dgm:pt>
    <dgm:pt modelId="{9C321C87-2300-477E-AD28-BA8774F65FD9}" type="pres">
      <dgm:prSet presAssocID="{1A780F0C-804D-4509-9BCF-0305A186B0D9}" presName="nodeRect" presStyleLbl="alignNode1" presStyleIdx="4" presStyleCnt="7">
        <dgm:presLayoutVars>
          <dgm:bulletEnabled val="1"/>
        </dgm:presLayoutVars>
      </dgm:prSet>
      <dgm:spPr/>
    </dgm:pt>
    <dgm:pt modelId="{CBB1C6F3-102E-4924-827C-2375026CE080}" type="pres">
      <dgm:prSet presAssocID="{7BE46C1F-6D3D-4508-A666-0D158C5B5A6A}" presName="sibTrans" presStyleCnt="0"/>
      <dgm:spPr/>
    </dgm:pt>
    <dgm:pt modelId="{B03CD24F-E543-41B2-8BAD-E4956827F7F0}" type="pres">
      <dgm:prSet presAssocID="{8C2A5E10-3E3C-4BE1-8B51-130CE2E7303F}" presName="compositeNode" presStyleCnt="0">
        <dgm:presLayoutVars>
          <dgm:bulletEnabled val="1"/>
        </dgm:presLayoutVars>
      </dgm:prSet>
      <dgm:spPr/>
    </dgm:pt>
    <dgm:pt modelId="{43C4D5F2-B7D0-4637-A5C6-987D62189877}" type="pres">
      <dgm:prSet presAssocID="{8C2A5E10-3E3C-4BE1-8B51-130CE2E7303F}" presName="bgRect" presStyleLbl="alignNode1" presStyleIdx="5" presStyleCnt="7"/>
      <dgm:spPr/>
    </dgm:pt>
    <dgm:pt modelId="{31BAFA8B-5728-4921-8789-385985E62DC5}" type="pres">
      <dgm:prSet presAssocID="{9CEEC4D6-3176-41BE-9416-743DE3AA74D4}" presName="sibTransNodeRect" presStyleLbl="alignNode1" presStyleIdx="5" presStyleCnt="7">
        <dgm:presLayoutVars>
          <dgm:chMax val="0"/>
          <dgm:bulletEnabled val="1"/>
        </dgm:presLayoutVars>
      </dgm:prSet>
      <dgm:spPr/>
    </dgm:pt>
    <dgm:pt modelId="{2EBC3A80-FE51-4B42-933D-098D8711D592}" type="pres">
      <dgm:prSet presAssocID="{8C2A5E10-3E3C-4BE1-8B51-130CE2E7303F}" presName="nodeRect" presStyleLbl="alignNode1" presStyleIdx="5" presStyleCnt="7">
        <dgm:presLayoutVars>
          <dgm:bulletEnabled val="1"/>
        </dgm:presLayoutVars>
      </dgm:prSet>
      <dgm:spPr/>
    </dgm:pt>
    <dgm:pt modelId="{BCE4F567-CF65-45F6-B25D-9674B0918500}" type="pres">
      <dgm:prSet presAssocID="{9CEEC4D6-3176-41BE-9416-743DE3AA74D4}" presName="sibTrans" presStyleCnt="0"/>
      <dgm:spPr/>
    </dgm:pt>
    <dgm:pt modelId="{DC17F5C5-8438-4ED1-BA74-C8B4CC24B6D5}" type="pres">
      <dgm:prSet presAssocID="{1E00370C-9A32-4ECB-9A95-8F5E0836F47D}" presName="compositeNode" presStyleCnt="0">
        <dgm:presLayoutVars>
          <dgm:bulletEnabled val="1"/>
        </dgm:presLayoutVars>
      </dgm:prSet>
      <dgm:spPr/>
    </dgm:pt>
    <dgm:pt modelId="{719C7568-209A-4E8C-9D03-1B69C6D5BB7F}" type="pres">
      <dgm:prSet presAssocID="{1E00370C-9A32-4ECB-9A95-8F5E0836F47D}" presName="bgRect" presStyleLbl="alignNode1" presStyleIdx="6" presStyleCnt="7"/>
      <dgm:spPr/>
    </dgm:pt>
    <dgm:pt modelId="{6D4ADCD1-5CB4-4077-B220-5DA70A3059F0}" type="pres">
      <dgm:prSet presAssocID="{4361FBD7-4EC4-4210-92FA-01DD68E92BE3}" presName="sibTransNodeRect" presStyleLbl="alignNode1" presStyleIdx="6" presStyleCnt="7">
        <dgm:presLayoutVars>
          <dgm:chMax val="0"/>
          <dgm:bulletEnabled val="1"/>
        </dgm:presLayoutVars>
      </dgm:prSet>
      <dgm:spPr/>
    </dgm:pt>
    <dgm:pt modelId="{33D7DA69-EA19-4CEA-B9E1-CCFC3CEE9EFD}" type="pres">
      <dgm:prSet presAssocID="{1E00370C-9A32-4ECB-9A95-8F5E0836F47D}" presName="nodeRect" presStyleLbl="alignNode1" presStyleIdx="6" presStyleCnt="7">
        <dgm:presLayoutVars>
          <dgm:bulletEnabled val="1"/>
        </dgm:presLayoutVars>
      </dgm:prSet>
      <dgm:spPr/>
    </dgm:pt>
  </dgm:ptLst>
  <dgm:cxnLst>
    <dgm:cxn modelId="{EB5B290F-7D27-4475-899A-2C5AFCE499AA}" type="presOf" srcId="{3B45D237-317B-45F7-9488-EA6BB15CDA48}" destId="{64829237-5622-404F-865B-2F01FC2AC33A}" srcOrd="0" destOrd="0" presId="urn:microsoft.com/office/officeart/2016/7/layout/LinearBlockProcessNumbered"/>
    <dgm:cxn modelId="{C90E6A1B-2C38-436C-B965-496CC4C88804}" type="presOf" srcId="{9E7AF27F-669E-4C34-B488-6DB618ABACA0}" destId="{91D4AAFD-E6AC-4650-8D31-FF40213BC086}" srcOrd="0" destOrd="0" presId="urn:microsoft.com/office/officeart/2016/7/layout/LinearBlockProcessNumbered"/>
    <dgm:cxn modelId="{F020481C-90D3-498F-A9EE-E09B5A437821}" type="presOf" srcId="{1A780F0C-804D-4509-9BCF-0305A186B0D9}" destId="{9C321C87-2300-477E-AD28-BA8774F65FD9}" srcOrd="1" destOrd="0" presId="urn:microsoft.com/office/officeart/2016/7/layout/LinearBlockProcessNumbered"/>
    <dgm:cxn modelId="{3F29822B-BFD9-4F2F-92A7-F6D47C34A01E}" type="presOf" srcId="{1A780F0C-804D-4509-9BCF-0305A186B0D9}" destId="{A8E3ACAD-37B8-4277-94D6-ADBAF6CAC5ED}" srcOrd="0" destOrd="0" presId="urn:microsoft.com/office/officeart/2016/7/layout/LinearBlockProcessNumbered"/>
    <dgm:cxn modelId="{749C563B-B02C-4686-9075-DB124289B519}" type="presOf" srcId="{50A2A5BC-1D14-47B3-A7EB-DEC77B6BA2BD}" destId="{6E8433DB-7794-44FC-98F1-385580F75195}" srcOrd="0" destOrd="0" presId="urn:microsoft.com/office/officeart/2016/7/layout/LinearBlockProcessNumbered"/>
    <dgm:cxn modelId="{D76AF93C-3301-4495-90B5-07A3A4A3861F}" type="presOf" srcId="{22F76E16-CAAF-40A6-88CC-CF06EB2A1252}" destId="{DC5262D8-CA76-44B4-896F-8F1930A02EEE}" srcOrd="0" destOrd="0" presId="urn:microsoft.com/office/officeart/2016/7/layout/LinearBlockProcessNumbered"/>
    <dgm:cxn modelId="{77BD0048-3F68-4985-B22F-889A0D4EED28}" srcId="{1A49DBBC-4EBB-46EE-80B1-D01DB360E3A6}" destId="{3B45D237-317B-45F7-9488-EA6BB15CDA48}" srcOrd="3" destOrd="0" parTransId="{80A6C6BE-7340-4FEE-8D99-6140DD4233B8}" sibTransId="{4EDB9F97-CCB8-46DE-BDD1-0BAE157422C1}"/>
    <dgm:cxn modelId="{6A8C4F4C-A1F5-4731-84F7-F05C6C1DBC48}" srcId="{1A49DBBC-4EBB-46EE-80B1-D01DB360E3A6}" destId="{1A780F0C-804D-4509-9BCF-0305A186B0D9}" srcOrd="4" destOrd="0" parTransId="{A0BA76A9-9471-4085-A609-78829E45CA15}" sibTransId="{7BE46C1F-6D3D-4508-A666-0D158C5B5A6A}"/>
    <dgm:cxn modelId="{C4ED344F-E076-46FA-BA07-4FC973E10093}" type="presOf" srcId="{DF7CC16B-5E2C-4D24-8582-F88249DF4B36}" destId="{37DC2142-6705-4A1E-BED0-A09BC5F61BDB}" srcOrd="1" destOrd="0" presId="urn:microsoft.com/office/officeart/2016/7/layout/LinearBlockProcessNumbered"/>
    <dgm:cxn modelId="{C7D90559-C3D9-42F6-ACAC-26A1469642D8}" type="presOf" srcId="{8C2A5E10-3E3C-4BE1-8B51-130CE2E7303F}" destId="{43C4D5F2-B7D0-4637-A5C6-987D62189877}" srcOrd="0" destOrd="0" presId="urn:microsoft.com/office/officeart/2016/7/layout/LinearBlockProcessNumbered"/>
    <dgm:cxn modelId="{1A42A380-7535-49DF-A823-C6FE56EB69A2}" type="presOf" srcId="{CEB89928-366F-4651-9964-49F8AF0C8FBB}" destId="{038E8180-8AAB-4A7A-9BE1-38FE76B6A0C1}" srcOrd="0" destOrd="0" presId="urn:microsoft.com/office/officeart/2016/7/layout/LinearBlockProcessNumbered"/>
    <dgm:cxn modelId="{566E0286-B579-4D92-9264-4C48F79DBEC2}" srcId="{1A49DBBC-4EBB-46EE-80B1-D01DB360E3A6}" destId="{8C2A5E10-3E3C-4BE1-8B51-130CE2E7303F}" srcOrd="5" destOrd="0" parTransId="{E3B5E42F-8E74-473C-AC49-C20772D51E2F}" sibTransId="{9CEEC4D6-3176-41BE-9416-743DE3AA74D4}"/>
    <dgm:cxn modelId="{3F8D918B-8A0B-4738-9C21-35A0B76906B0}" type="presOf" srcId="{1E00370C-9A32-4ECB-9A95-8F5E0836F47D}" destId="{719C7568-209A-4E8C-9D03-1B69C6D5BB7F}" srcOrd="0" destOrd="0" presId="urn:microsoft.com/office/officeart/2016/7/layout/LinearBlockProcessNumbered"/>
    <dgm:cxn modelId="{C9061599-7720-42A1-AAF7-16BC556DBAF7}" type="presOf" srcId="{7BE46C1F-6D3D-4508-A666-0D158C5B5A6A}" destId="{6F3CA705-2B8E-4D5D-8932-905DB5353AB5}" srcOrd="0" destOrd="0" presId="urn:microsoft.com/office/officeart/2016/7/layout/LinearBlockProcessNumbered"/>
    <dgm:cxn modelId="{339FBC9A-944A-4A16-AC51-508C21C78BDA}" type="presOf" srcId="{3B45D237-317B-45F7-9488-EA6BB15CDA48}" destId="{CA2E1803-B853-4BDB-9148-4590603D2ED0}" srcOrd="1" destOrd="0" presId="urn:microsoft.com/office/officeart/2016/7/layout/LinearBlockProcessNumbered"/>
    <dgm:cxn modelId="{A681E39A-4F75-4320-988A-820A34FE5892}" type="presOf" srcId="{8C2A5E10-3E3C-4BE1-8B51-130CE2E7303F}" destId="{2EBC3A80-FE51-4B42-933D-098D8711D592}" srcOrd="1" destOrd="0" presId="urn:microsoft.com/office/officeart/2016/7/layout/LinearBlockProcessNumbered"/>
    <dgm:cxn modelId="{BDAEF5A3-3E6A-4AE1-AF20-E45347AEBD57}" srcId="{1A49DBBC-4EBB-46EE-80B1-D01DB360E3A6}" destId="{1E00370C-9A32-4ECB-9A95-8F5E0836F47D}" srcOrd="6" destOrd="0" parTransId="{0F40B9C6-4824-4EAC-BD0D-E8CC341ADDAF}" sibTransId="{4361FBD7-4EC4-4210-92FA-01DD68E92BE3}"/>
    <dgm:cxn modelId="{13C57DA6-D5C8-4870-811E-6418E4F8567B}" type="presOf" srcId="{3A25AF05-CBE9-4A8B-AAD3-2B4D8F2187FD}" destId="{38D3EE49-1446-4576-9E1E-A2D588B6FEF3}" srcOrd="1" destOrd="0" presId="urn:microsoft.com/office/officeart/2016/7/layout/LinearBlockProcessNumbered"/>
    <dgm:cxn modelId="{46C037AD-CD8A-4417-9EB6-C48879D95B86}" srcId="{1A49DBBC-4EBB-46EE-80B1-D01DB360E3A6}" destId="{CEB89928-366F-4651-9964-49F8AF0C8FBB}" srcOrd="1" destOrd="0" parTransId="{0183514F-B089-4FB6-B439-BAEECA9608FC}" sibTransId="{9E7AF27F-669E-4C34-B488-6DB618ABACA0}"/>
    <dgm:cxn modelId="{0C2185AD-217D-49F5-9AFE-092D76603ABE}" type="presOf" srcId="{9CEEC4D6-3176-41BE-9416-743DE3AA74D4}" destId="{31BAFA8B-5728-4921-8789-385985E62DC5}" srcOrd="0" destOrd="0" presId="urn:microsoft.com/office/officeart/2016/7/layout/LinearBlockProcessNumbered"/>
    <dgm:cxn modelId="{C77C4FB7-2CC2-43FE-AAB4-93969D4FE61F}" type="presOf" srcId="{1E00370C-9A32-4ECB-9A95-8F5E0836F47D}" destId="{33D7DA69-EA19-4CEA-B9E1-CCFC3CEE9EFD}" srcOrd="1" destOrd="0" presId="urn:microsoft.com/office/officeart/2016/7/layout/LinearBlockProcessNumbered"/>
    <dgm:cxn modelId="{2006AAC0-B7C4-4BFE-A44D-F326463A6431}" type="presOf" srcId="{DF7CC16B-5E2C-4D24-8582-F88249DF4B36}" destId="{B31B205B-DD91-4CC1-976A-C612590E6971}" srcOrd="0" destOrd="0" presId="urn:microsoft.com/office/officeart/2016/7/layout/LinearBlockProcessNumbered"/>
    <dgm:cxn modelId="{7BCD00C9-D233-4553-A410-A5F56571308A}" type="presOf" srcId="{CEB89928-366F-4651-9964-49F8AF0C8FBB}" destId="{30B83737-038F-4742-BF95-7946A31A8264}" srcOrd="1" destOrd="0" presId="urn:microsoft.com/office/officeart/2016/7/layout/LinearBlockProcessNumbered"/>
    <dgm:cxn modelId="{9A7B4FE3-9029-4277-9C88-DD57A941ABD9}" srcId="{1A49DBBC-4EBB-46EE-80B1-D01DB360E3A6}" destId="{DF7CC16B-5E2C-4D24-8582-F88249DF4B36}" srcOrd="2" destOrd="0" parTransId="{E1CF9A38-1844-44B8-8AE1-92E332083221}" sibTransId="{50A2A5BC-1D14-47B3-A7EB-DEC77B6BA2BD}"/>
    <dgm:cxn modelId="{FFC397EC-1462-4938-976D-2FC8F133E012}" type="presOf" srcId="{4361FBD7-4EC4-4210-92FA-01DD68E92BE3}" destId="{6D4ADCD1-5CB4-4077-B220-5DA70A3059F0}" srcOrd="0" destOrd="0" presId="urn:microsoft.com/office/officeart/2016/7/layout/LinearBlockProcessNumbered"/>
    <dgm:cxn modelId="{269A02F0-8656-4CD9-BE09-50EF74053475}" type="presOf" srcId="{4EDB9F97-CCB8-46DE-BDD1-0BAE157422C1}" destId="{FE73E439-BF36-4B4C-A7E5-11156EA43D2B}" srcOrd="0" destOrd="0" presId="urn:microsoft.com/office/officeart/2016/7/layout/LinearBlockProcessNumbered"/>
    <dgm:cxn modelId="{661253FA-64C6-4EA3-B277-5424152F92EC}" type="presOf" srcId="{1A49DBBC-4EBB-46EE-80B1-D01DB360E3A6}" destId="{818AD553-BA7F-4541-9B52-323E6159DE69}" srcOrd="0" destOrd="0" presId="urn:microsoft.com/office/officeart/2016/7/layout/LinearBlockProcessNumbered"/>
    <dgm:cxn modelId="{7A7A18FB-AAC3-46FC-A78A-02390A678E44}" srcId="{1A49DBBC-4EBB-46EE-80B1-D01DB360E3A6}" destId="{3A25AF05-CBE9-4A8B-AAD3-2B4D8F2187FD}" srcOrd="0" destOrd="0" parTransId="{ECEF3F49-E7AB-412D-98AD-6B1CACCE80ED}" sibTransId="{22F76E16-CAAF-40A6-88CC-CF06EB2A1252}"/>
    <dgm:cxn modelId="{2012DFFE-7559-4218-BA46-98E267AACA20}" type="presOf" srcId="{3A25AF05-CBE9-4A8B-AAD3-2B4D8F2187FD}" destId="{D069DC8F-2F58-4FC0-9AF5-B88F99B20719}" srcOrd="0" destOrd="0" presId="urn:microsoft.com/office/officeart/2016/7/layout/LinearBlockProcessNumbered"/>
    <dgm:cxn modelId="{DFAE76E6-24C5-4224-BDCA-0497F86F8C28}" type="presParOf" srcId="{818AD553-BA7F-4541-9B52-323E6159DE69}" destId="{466697CF-18E2-41EE-8F0D-4E495CC644AA}" srcOrd="0" destOrd="0" presId="urn:microsoft.com/office/officeart/2016/7/layout/LinearBlockProcessNumbered"/>
    <dgm:cxn modelId="{09527B2F-F66A-44E9-BEF1-B6E4858DA08C}" type="presParOf" srcId="{466697CF-18E2-41EE-8F0D-4E495CC644AA}" destId="{D069DC8F-2F58-4FC0-9AF5-B88F99B20719}" srcOrd="0" destOrd="0" presId="urn:microsoft.com/office/officeart/2016/7/layout/LinearBlockProcessNumbered"/>
    <dgm:cxn modelId="{73F2AAC9-8B41-48E1-A530-598F05B0628F}" type="presParOf" srcId="{466697CF-18E2-41EE-8F0D-4E495CC644AA}" destId="{DC5262D8-CA76-44B4-896F-8F1930A02EEE}" srcOrd="1" destOrd="0" presId="urn:microsoft.com/office/officeart/2016/7/layout/LinearBlockProcessNumbered"/>
    <dgm:cxn modelId="{F8249907-188C-4B4E-BA21-83F9921DB93E}" type="presParOf" srcId="{466697CF-18E2-41EE-8F0D-4E495CC644AA}" destId="{38D3EE49-1446-4576-9E1E-A2D588B6FEF3}" srcOrd="2" destOrd="0" presId="urn:microsoft.com/office/officeart/2016/7/layout/LinearBlockProcessNumbered"/>
    <dgm:cxn modelId="{9C2FEA04-AC6A-458C-A294-90AA1CAAEBAF}" type="presParOf" srcId="{818AD553-BA7F-4541-9B52-323E6159DE69}" destId="{DA847CB3-1A01-42A5-A8FD-17FABB8B0A97}" srcOrd="1" destOrd="0" presId="urn:microsoft.com/office/officeart/2016/7/layout/LinearBlockProcessNumbered"/>
    <dgm:cxn modelId="{21550A9B-7960-4638-A659-CED534FAA43C}" type="presParOf" srcId="{818AD553-BA7F-4541-9B52-323E6159DE69}" destId="{DA2F2108-9A62-4C2B-8291-405777938B4A}" srcOrd="2" destOrd="0" presId="urn:microsoft.com/office/officeart/2016/7/layout/LinearBlockProcessNumbered"/>
    <dgm:cxn modelId="{791BD758-05EE-4D1A-B904-DB760CBF98F4}" type="presParOf" srcId="{DA2F2108-9A62-4C2B-8291-405777938B4A}" destId="{038E8180-8AAB-4A7A-9BE1-38FE76B6A0C1}" srcOrd="0" destOrd="0" presId="urn:microsoft.com/office/officeart/2016/7/layout/LinearBlockProcessNumbered"/>
    <dgm:cxn modelId="{468EDB41-3549-4E35-8315-278F08B1925E}" type="presParOf" srcId="{DA2F2108-9A62-4C2B-8291-405777938B4A}" destId="{91D4AAFD-E6AC-4650-8D31-FF40213BC086}" srcOrd="1" destOrd="0" presId="urn:microsoft.com/office/officeart/2016/7/layout/LinearBlockProcessNumbered"/>
    <dgm:cxn modelId="{5ACA8E30-A74D-494D-B114-BD0F39A92E9B}" type="presParOf" srcId="{DA2F2108-9A62-4C2B-8291-405777938B4A}" destId="{30B83737-038F-4742-BF95-7946A31A8264}" srcOrd="2" destOrd="0" presId="urn:microsoft.com/office/officeart/2016/7/layout/LinearBlockProcessNumbered"/>
    <dgm:cxn modelId="{0D408150-5921-400C-B90E-68B382F76150}" type="presParOf" srcId="{818AD553-BA7F-4541-9B52-323E6159DE69}" destId="{9B71096B-B9F6-4FB8-A350-C2961D9096FB}" srcOrd="3" destOrd="0" presId="urn:microsoft.com/office/officeart/2016/7/layout/LinearBlockProcessNumbered"/>
    <dgm:cxn modelId="{1858D65F-083F-4E84-8C18-8E98C6BC55FB}" type="presParOf" srcId="{818AD553-BA7F-4541-9B52-323E6159DE69}" destId="{BE39F13A-2B79-4DDB-A851-A64DC681DF0A}" srcOrd="4" destOrd="0" presId="urn:microsoft.com/office/officeart/2016/7/layout/LinearBlockProcessNumbered"/>
    <dgm:cxn modelId="{3F903806-C33B-4381-8FA1-254936A323A3}" type="presParOf" srcId="{BE39F13A-2B79-4DDB-A851-A64DC681DF0A}" destId="{B31B205B-DD91-4CC1-976A-C612590E6971}" srcOrd="0" destOrd="0" presId="urn:microsoft.com/office/officeart/2016/7/layout/LinearBlockProcessNumbered"/>
    <dgm:cxn modelId="{461D0AD6-7731-4987-A888-3FC79E5A2B97}" type="presParOf" srcId="{BE39F13A-2B79-4DDB-A851-A64DC681DF0A}" destId="{6E8433DB-7794-44FC-98F1-385580F75195}" srcOrd="1" destOrd="0" presId="urn:microsoft.com/office/officeart/2016/7/layout/LinearBlockProcessNumbered"/>
    <dgm:cxn modelId="{32046595-CECF-4FAC-87A1-A10B0EB403BC}" type="presParOf" srcId="{BE39F13A-2B79-4DDB-A851-A64DC681DF0A}" destId="{37DC2142-6705-4A1E-BED0-A09BC5F61BDB}" srcOrd="2" destOrd="0" presId="urn:microsoft.com/office/officeart/2016/7/layout/LinearBlockProcessNumbered"/>
    <dgm:cxn modelId="{252E24EB-3C1A-41B3-A488-907842AD1FBF}" type="presParOf" srcId="{818AD553-BA7F-4541-9B52-323E6159DE69}" destId="{0FC95751-23E8-44CF-8AE9-A6BE6CDFD0D7}" srcOrd="5" destOrd="0" presId="urn:microsoft.com/office/officeart/2016/7/layout/LinearBlockProcessNumbered"/>
    <dgm:cxn modelId="{A5F1E139-2C08-4619-8399-3599D7035AAA}" type="presParOf" srcId="{818AD553-BA7F-4541-9B52-323E6159DE69}" destId="{5C97F3D9-22FA-488F-9454-473A2C79F7F9}" srcOrd="6" destOrd="0" presId="urn:microsoft.com/office/officeart/2016/7/layout/LinearBlockProcessNumbered"/>
    <dgm:cxn modelId="{98E7EAE4-B49E-4F8D-AC88-66465EB7B9A0}" type="presParOf" srcId="{5C97F3D9-22FA-488F-9454-473A2C79F7F9}" destId="{64829237-5622-404F-865B-2F01FC2AC33A}" srcOrd="0" destOrd="0" presId="urn:microsoft.com/office/officeart/2016/7/layout/LinearBlockProcessNumbered"/>
    <dgm:cxn modelId="{8C5C5922-B16E-4DDB-A7C4-CDD3B9070BB0}" type="presParOf" srcId="{5C97F3D9-22FA-488F-9454-473A2C79F7F9}" destId="{FE73E439-BF36-4B4C-A7E5-11156EA43D2B}" srcOrd="1" destOrd="0" presId="urn:microsoft.com/office/officeart/2016/7/layout/LinearBlockProcessNumbered"/>
    <dgm:cxn modelId="{3A3CAD33-0A72-4882-AD81-1C9D2E07DF43}" type="presParOf" srcId="{5C97F3D9-22FA-488F-9454-473A2C79F7F9}" destId="{CA2E1803-B853-4BDB-9148-4590603D2ED0}" srcOrd="2" destOrd="0" presId="urn:microsoft.com/office/officeart/2016/7/layout/LinearBlockProcessNumbered"/>
    <dgm:cxn modelId="{807A16DB-61FB-40AB-A701-4169668CAADF}" type="presParOf" srcId="{818AD553-BA7F-4541-9B52-323E6159DE69}" destId="{26E723F1-F913-47E9-BAA4-89BC4A575513}" srcOrd="7" destOrd="0" presId="urn:microsoft.com/office/officeart/2016/7/layout/LinearBlockProcessNumbered"/>
    <dgm:cxn modelId="{3550E000-F63B-4CB0-A5A6-128DA8B11495}" type="presParOf" srcId="{818AD553-BA7F-4541-9B52-323E6159DE69}" destId="{7C0CD2C1-E320-4BF3-8688-6C2DD2AD68CF}" srcOrd="8" destOrd="0" presId="urn:microsoft.com/office/officeart/2016/7/layout/LinearBlockProcessNumbered"/>
    <dgm:cxn modelId="{794D1295-4005-4A7A-844F-E00CBDB278E9}" type="presParOf" srcId="{7C0CD2C1-E320-4BF3-8688-6C2DD2AD68CF}" destId="{A8E3ACAD-37B8-4277-94D6-ADBAF6CAC5ED}" srcOrd="0" destOrd="0" presId="urn:microsoft.com/office/officeart/2016/7/layout/LinearBlockProcessNumbered"/>
    <dgm:cxn modelId="{CB0D24D0-97FB-46F6-AA32-DA8D7DB98EAA}" type="presParOf" srcId="{7C0CD2C1-E320-4BF3-8688-6C2DD2AD68CF}" destId="{6F3CA705-2B8E-4D5D-8932-905DB5353AB5}" srcOrd="1" destOrd="0" presId="urn:microsoft.com/office/officeart/2016/7/layout/LinearBlockProcessNumbered"/>
    <dgm:cxn modelId="{35E1D68A-A526-4634-9681-DF38DC5563E7}" type="presParOf" srcId="{7C0CD2C1-E320-4BF3-8688-6C2DD2AD68CF}" destId="{9C321C87-2300-477E-AD28-BA8774F65FD9}" srcOrd="2" destOrd="0" presId="urn:microsoft.com/office/officeart/2016/7/layout/LinearBlockProcessNumbered"/>
    <dgm:cxn modelId="{CC784060-C566-4FD5-B96A-F4D9089DFE9F}" type="presParOf" srcId="{818AD553-BA7F-4541-9B52-323E6159DE69}" destId="{CBB1C6F3-102E-4924-827C-2375026CE080}" srcOrd="9" destOrd="0" presId="urn:microsoft.com/office/officeart/2016/7/layout/LinearBlockProcessNumbered"/>
    <dgm:cxn modelId="{939B66B8-460A-4E83-9E31-30EDAF696ACD}" type="presParOf" srcId="{818AD553-BA7F-4541-9B52-323E6159DE69}" destId="{B03CD24F-E543-41B2-8BAD-E4956827F7F0}" srcOrd="10" destOrd="0" presId="urn:microsoft.com/office/officeart/2016/7/layout/LinearBlockProcessNumbered"/>
    <dgm:cxn modelId="{9996D3E8-B6E4-4A7B-98C6-722778A57C0D}" type="presParOf" srcId="{B03CD24F-E543-41B2-8BAD-E4956827F7F0}" destId="{43C4D5F2-B7D0-4637-A5C6-987D62189877}" srcOrd="0" destOrd="0" presId="urn:microsoft.com/office/officeart/2016/7/layout/LinearBlockProcessNumbered"/>
    <dgm:cxn modelId="{ECC56002-983E-4E99-85D3-24AA2382C277}" type="presParOf" srcId="{B03CD24F-E543-41B2-8BAD-E4956827F7F0}" destId="{31BAFA8B-5728-4921-8789-385985E62DC5}" srcOrd="1" destOrd="0" presId="urn:microsoft.com/office/officeart/2016/7/layout/LinearBlockProcessNumbered"/>
    <dgm:cxn modelId="{65C68CB4-F804-4D58-8D76-7CDC5D9E8ABC}" type="presParOf" srcId="{B03CD24F-E543-41B2-8BAD-E4956827F7F0}" destId="{2EBC3A80-FE51-4B42-933D-098D8711D592}" srcOrd="2" destOrd="0" presId="urn:microsoft.com/office/officeart/2016/7/layout/LinearBlockProcessNumbered"/>
    <dgm:cxn modelId="{FA03C592-21AC-4E1E-8706-9E0087A6DB07}" type="presParOf" srcId="{818AD553-BA7F-4541-9B52-323E6159DE69}" destId="{BCE4F567-CF65-45F6-B25D-9674B0918500}" srcOrd="11" destOrd="0" presId="urn:microsoft.com/office/officeart/2016/7/layout/LinearBlockProcessNumbered"/>
    <dgm:cxn modelId="{7E0D8A8D-1588-4F8D-A054-8F83819004B6}" type="presParOf" srcId="{818AD553-BA7F-4541-9B52-323E6159DE69}" destId="{DC17F5C5-8438-4ED1-BA74-C8B4CC24B6D5}" srcOrd="12" destOrd="0" presId="urn:microsoft.com/office/officeart/2016/7/layout/LinearBlockProcessNumbered"/>
    <dgm:cxn modelId="{E17E8584-87E5-4611-951A-390EA6BE4171}" type="presParOf" srcId="{DC17F5C5-8438-4ED1-BA74-C8B4CC24B6D5}" destId="{719C7568-209A-4E8C-9D03-1B69C6D5BB7F}" srcOrd="0" destOrd="0" presId="urn:microsoft.com/office/officeart/2016/7/layout/LinearBlockProcessNumbered"/>
    <dgm:cxn modelId="{456BDD08-212B-4B82-905B-14E8D72FE709}" type="presParOf" srcId="{DC17F5C5-8438-4ED1-BA74-C8B4CC24B6D5}" destId="{6D4ADCD1-5CB4-4077-B220-5DA70A3059F0}" srcOrd="1" destOrd="0" presId="urn:microsoft.com/office/officeart/2016/7/layout/LinearBlockProcessNumbered"/>
    <dgm:cxn modelId="{A0E1074F-0718-4F4B-87D2-42F6A2F6B2B8}" type="presParOf" srcId="{DC17F5C5-8438-4ED1-BA74-C8B4CC24B6D5}" destId="{33D7DA69-EA19-4CEA-B9E1-CCFC3CEE9EFD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DDF1D35-36FD-4B77-893B-D526DA0F2876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B7205302-7611-46D1-A28D-F52CE4E64176}">
      <dgm:prSet/>
      <dgm:spPr/>
      <dgm:t>
        <a:bodyPr/>
        <a:lstStyle/>
        <a:p>
          <a:r>
            <a:rPr lang="fr-FR"/>
            <a:t>Régression linéaire</a:t>
          </a:r>
          <a:endParaRPr lang="en-US"/>
        </a:p>
      </dgm:t>
    </dgm:pt>
    <dgm:pt modelId="{02D0FCC9-2274-4D85-A8AA-764A01AEACFE}" type="parTrans" cxnId="{818C77E3-5D3D-4022-A647-77D6D3AF1F15}">
      <dgm:prSet/>
      <dgm:spPr/>
      <dgm:t>
        <a:bodyPr/>
        <a:lstStyle/>
        <a:p>
          <a:endParaRPr lang="en-US"/>
        </a:p>
      </dgm:t>
    </dgm:pt>
    <dgm:pt modelId="{F37F8480-A99B-4C40-ADDA-B03172AFF697}" type="sibTrans" cxnId="{818C77E3-5D3D-4022-A647-77D6D3AF1F15}">
      <dgm:prSet/>
      <dgm:spPr/>
      <dgm:t>
        <a:bodyPr/>
        <a:lstStyle/>
        <a:p>
          <a:endParaRPr lang="en-US"/>
        </a:p>
      </dgm:t>
    </dgm:pt>
    <dgm:pt modelId="{B021C4B4-DB11-4101-9DB5-A82D3BE61F35}">
      <dgm:prSet/>
      <dgm:spPr/>
      <dgm:t>
        <a:bodyPr/>
        <a:lstStyle/>
        <a:p>
          <a:r>
            <a:rPr lang="fr-FR"/>
            <a:t>EEPROM Management</a:t>
          </a:r>
          <a:endParaRPr lang="en-US"/>
        </a:p>
      </dgm:t>
    </dgm:pt>
    <dgm:pt modelId="{54E6B1CB-B5CF-488D-A482-053B52B886F9}" type="parTrans" cxnId="{E2BC4AA0-3A84-4EBB-9D71-410279E03ED0}">
      <dgm:prSet/>
      <dgm:spPr/>
      <dgm:t>
        <a:bodyPr/>
        <a:lstStyle/>
        <a:p>
          <a:endParaRPr lang="en-US"/>
        </a:p>
      </dgm:t>
    </dgm:pt>
    <dgm:pt modelId="{4C8420E0-B496-4874-9F34-F1BD4CA454FE}" type="sibTrans" cxnId="{E2BC4AA0-3A84-4EBB-9D71-410279E03ED0}">
      <dgm:prSet/>
      <dgm:spPr/>
      <dgm:t>
        <a:bodyPr/>
        <a:lstStyle/>
        <a:p>
          <a:endParaRPr lang="en-US"/>
        </a:p>
      </dgm:t>
    </dgm:pt>
    <dgm:pt modelId="{E1224C79-2B7C-4C2D-AB8C-9B53EC54E1D1}" type="pres">
      <dgm:prSet presAssocID="{FDDF1D35-36FD-4B77-893B-D526DA0F2876}" presName="root" presStyleCnt="0">
        <dgm:presLayoutVars>
          <dgm:dir/>
          <dgm:resizeHandles val="exact"/>
        </dgm:presLayoutVars>
      </dgm:prSet>
      <dgm:spPr/>
    </dgm:pt>
    <dgm:pt modelId="{60C5749B-B286-499F-9501-AC65A51EFEA6}" type="pres">
      <dgm:prSet presAssocID="{B7205302-7611-46D1-A28D-F52CE4E64176}" presName="compNode" presStyleCnt="0"/>
      <dgm:spPr/>
    </dgm:pt>
    <dgm:pt modelId="{A3A1A301-0E34-47C3-BC2B-5FB17FC39094}" type="pres">
      <dgm:prSet presAssocID="{B7205302-7611-46D1-A28D-F52CE4E64176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raphique en courbe stick de hockey avec un remplissage uni"/>
        </a:ext>
      </dgm:extLst>
    </dgm:pt>
    <dgm:pt modelId="{93555483-6ACE-4072-8077-8440ACD7D017}" type="pres">
      <dgm:prSet presAssocID="{B7205302-7611-46D1-A28D-F52CE4E64176}" presName="spaceRect" presStyleCnt="0"/>
      <dgm:spPr/>
    </dgm:pt>
    <dgm:pt modelId="{D3A80DBF-15B2-4AA0-A83E-5546EC52368A}" type="pres">
      <dgm:prSet presAssocID="{B7205302-7611-46D1-A28D-F52CE4E64176}" presName="textRect" presStyleLbl="revTx" presStyleIdx="0" presStyleCnt="2">
        <dgm:presLayoutVars>
          <dgm:chMax val="1"/>
          <dgm:chPref val="1"/>
        </dgm:presLayoutVars>
      </dgm:prSet>
      <dgm:spPr/>
    </dgm:pt>
    <dgm:pt modelId="{1A560DDF-C7E3-4E56-83E8-71EDF700FE0D}" type="pres">
      <dgm:prSet presAssocID="{F37F8480-A99B-4C40-ADDA-B03172AFF697}" presName="sibTrans" presStyleCnt="0"/>
      <dgm:spPr/>
    </dgm:pt>
    <dgm:pt modelId="{2FAE3A76-1249-42D0-A83A-4DD7BB3BBFAD}" type="pres">
      <dgm:prSet presAssocID="{B021C4B4-DB11-4101-9DB5-A82D3BE61F35}" presName="compNode" presStyleCnt="0"/>
      <dgm:spPr/>
    </dgm:pt>
    <dgm:pt modelId="{18108F24-5122-457B-8681-CCFE26E73B51}" type="pres">
      <dgm:prSet presAssocID="{B021C4B4-DB11-4101-9DB5-A82D3BE61F35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erveur avec un remplissage uni"/>
        </a:ext>
      </dgm:extLst>
    </dgm:pt>
    <dgm:pt modelId="{8FE8521B-C9A4-4D8E-9322-D20DEC7A1D41}" type="pres">
      <dgm:prSet presAssocID="{B021C4B4-DB11-4101-9DB5-A82D3BE61F35}" presName="spaceRect" presStyleCnt="0"/>
      <dgm:spPr/>
    </dgm:pt>
    <dgm:pt modelId="{478BACC3-F219-47A3-8634-98616D3E41AE}" type="pres">
      <dgm:prSet presAssocID="{B021C4B4-DB11-4101-9DB5-A82D3BE61F35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8A33A020-1154-48AB-9D9D-92C37964F70C}" type="presOf" srcId="{FDDF1D35-36FD-4B77-893B-D526DA0F2876}" destId="{E1224C79-2B7C-4C2D-AB8C-9B53EC54E1D1}" srcOrd="0" destOrd="0" presId="urn:microsoft.com/office/officeart/2018/2/layout/IconLabelList"/>
    <dgm:cxn modelId="{E12DFB92-E3BB-4928-8287-DA894E487B15}" type="presOf" srcId="{B021C4B4-DB11-4101-9DB5-A82D3BE61F35}" destId="{478BACC3-F219-47A3-8634-98616D3E41AE}" srcOrd="0" destOrd="0" presId="urn:microsoft.com/office/officeart/2018/2/layout/IconLabelList"/>
    <dgm:cxn modelId="{E2BC4AA0-3A84-4EBB-9D71-410279E03ED0}" srcId="{FDDF1D35-36FD-4B77-893B-D526DA0F2876}" destId="{B021C4B4-DB11-4101-9DB5-A82D3BE61F35}" srcOrd="1" destOrd="0" parTransId="{54E6B1CB-B5CF-488D-A482-053B52B886F9}" sibTransId="{4C8420E0-B496-4874-9F34-F1BD4CA454FE}"/>
    <dgm:cxn modelId="{4341D9B6-796C-46BC-AC4B-8C772E1139DD}" type="presOf" srcId="{B7205302-7611-46D1-A28D-F52CE4E64176}" destId="{D3A80DBF-15B2-4AA0-A83E-5546EC52368A}" srcOrd="0" destOrd="0" presId="urn:microsoft.com/office/officeart/2018/2/layout/IconLabelList"/>
    <dgm:cxn modelId="{818C77E3-5D3D-4022-A647-77D6D3AF1F15}" srcId="{FDDF1D35-36FD-4B77-893B-D526DA0F2876}" destId="{B7205302-7611-46D1-A28D-F52CE4E64176}" srcOrd="0" destOrd="0" parTransId="{02D0FCC9-2274-4D85-A8AA-764A01AEACFE}" sibTransId="{F37F8480-A99B-4C40-ADDA-B03172AFF697}"/>
    <dgm:cxn modelId="{0418504F-3F84-47A2-B76F-FDC1C0CA819F}" type="presParOf" srcId="{E1224C79-2B7C-4C2D-AB8C-9B53EC54E1D1}" destId="{60C5749B-B286-499F-9501-AC65A51EFEA6}" srcOrd="0" destOrd="0" presId="urn:microsoft.com/office/officeart/2018/2/layout/IconLabelList"/>
    <dgm:cxn modelId="{078D7BCE-EADA-4E90-94CF-60A3959F5D7A}" type="presParOf" srcId="{60C5749B-B286-499F-9501-AC65A51EFEA6}" destId="{A3A1A301-0E34-47C3-BC2B-5FB17FC39094}" srcOrd="0" destOrd="0" presId="urn:microsoft.com/office/officeart/2018/2/layout/IconLabelList"/>
    <dgm:cxn modelId="{092A36B6-F26F-44B6-8AA0-0B025CC2E339}" type="presParOf" srcId="{60C5749B-B286-499F-9501-AC65A51EFEA6}" destId="{93555483-6ACE-4072-8077-8440ACD7D017}" srcOrd="1" destOrd="0" presId="urn:microsoft.com/office/officeart/2018/2/layout/IconLabelList"/>
    <dgm:cxn modelId="{E9D078E4-00B4-4F97-A778-649038B041AA}" type="presParOf" srcId="{60C5749B-B286-499F-9501-AC65A51EFEA6}" destId="{D3A80DBF-15B2-4AA0-A83E-5546EC52368A}" srcOrd="2" destOrd="0" presId="urn:microsoft.com/office/officeart/2018/2/layout/IconLabelList"/>
    <dgm:cxn modelId="{62ACE74F-4637-4EED-A890-2CAF3D027B52}" type="presParOf" srcId="{E1224C79-2B7C-4C2D-AB8C-9B53EC54E1D1}" destId="{1A560DDF-C7E3-4E56-83E8-71EDF700FE0D}" srcOrd="1" destOrd="0" presId="urn:microsoft.com/office/officeart/2018/2/layout/IconLabelList"/>
    <dgm:cxn modelId="{C9C51A07-A23F-4289-9575-8F94B1031D82}" type="presParOf" srcId="{E1224C79-2B7C-4C2D-AB8C-9B53EC54E1D1}" destId="{2FAE3A76-1249-42D0-A83A-4DD7BB3BBFAD}" srcOrd="2" destOrd="0" presId="urn:microsoft.com/office/officeart/2018/2/layout/IconLabelList"/>
    <dgm:cxn modelId="{AD0CC2F8-E79E-4602-837A-F2F4B2591AE2}" type="presParOf" srcId="{2FAE3A76-1249-42D0-A83A-4DD7BB3BBFAD}" destId="{18108F24-5122-457B-8681-CCFE26E73B51}" srcOrd="0" destOrd="0" presId="urn:microsoft.com/office/officeart/2018/2/layout/IconLabelList"/>
    <dgm:cxn modelId="{9E08390C-7CF6-4640-AEE3-EF473D5A25EC}" type="presParOf" srcId="{2FAE3A76-1249-42D0-A83A-4DD7BB3BBFAD}" destId="{8FE8521B-C9A4-4D8E-9322-D20DEC7A1D41}" srcOrd="1" destOrd="0" presId="urn:microsoft.com/office/officeart/2018/2/layout/IconLabelList"/>
    <dgm:cxn modelId="{5576DA82-9893-4A18-B656-D4B939BCE4F3}" type="presParOf" srcId="{2FAE3A76-1249-42D0-A83A-4DD7BB3BBFAD}" destId="{478BACC3-F219-47A3-8634-98616D3E41AE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1ED897E-99F6-440C-BEE9-5792379CBC04}" type="doc">
      <dgm:prSet loTypeId="urn:microsoft.com/office/officeart/2005/8/layout/hierarchy1" loCatId="hierarchy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4D86BD24-0D25-4820-B3A9-A794EB774407}">
      <dgm:prSet/>
      <dgm:spPr/>
      <dgm:t>
        <a:bodyPr/>
        <a:lstStyle/>
        <a:p>
          <a:r>
            <a:rPr lang="fr-FR"/>
            <a:t>Merci de votre attention</a:t>
          </a:r>
          <a:endParaRPr lang="en-US"/>
        </a:p>
      </dgm:t>
    </dgm:pt>
    <dgm:pt modelId="{C3182A42-6BF6-47AA-BDB7-8D573F2F4709}" type="parTrans" cxnId="{DF62AE1C-DFF6-4F00-A85C-C930D4E725EE}">
      <dgm:prSet/>
      <dgm:spPr/>
      <dgm:t>
        <a:bodyPr/>
        <a:lstStyle/>
        <a:p>
          <a:endParaRPr lang="en-US"/>
        </a:p>
      </dgm:t>
    </dgm:pt>
    <dgm:pt modelId="{609CE360-2B44-4A8F-B4EA-5C3FD6D8C4A3}" type="sibTrans" cxnId="{DF62AE1C-DFF6-4F00-A85C-C930D4E725EE}">
      <dgm:prSet/>
      <dgm:spPr/>
      <dgm:t>
        <a:bodyPr/>
        <a:lstStyle/>
        <a:p>
          <a:endParaRPr lang="en-US"/>
        </a:p>
      </dgm:t>
    </dgm:pt>
    <dgm:pt modelId="{300EB7D7-63C7-41B6-98E2-4126FA146D89}">
      <dgm:prSet/>
      <dgm:spPr/>
      <dgm:t>
        <a:bodyPr/>
        <a:lstStyle/>
        <a:p>
          <a:r>
            <a:rPr lang="fr-FR"/>
            <a:t>Questions ? </a:t>
          </a:r>
          <a:endParaRPr lang="en-US"/>
        </a:p>
      </dgm:t>
    </dgm:pt>
    <dgm:pt modelId="{D0345DA1-152B-4F2B-96DB-2A45FB306DC6}" type="parTrans" cxnId="{2C3A8D44-36E4-4253-99EA-0E5A68E34F61}">
      <dgm:prSet/>
      <dgm:spPr/>
      <dgm:t>
        <a:bodyPr/>
        <a:lstStyle/>
        <a:p>
          <a:endParaRPr lang="en-US"/>
        </a:p>
      </dgm:t>
    </dgm:pt>
    <dgm:pt modelId="{0FF1A632-F665-48A7-A86C-3B9B2C754D0D}" type="sibTrans" cxnId="{2C3A8D44-36E4-4253-99EA-0E5A68E34F61}">
      <dgm:prSet/>
      <dgm:spPr/>
      <dgm:t>
        <a:bodyPr/>
        <a:lstStyle/>
        <a:p>
          <a:endParaRPr lang="en-US"/>
        </a:p>
      </dgm:t>
    </dgm:pt>
    <dgm:pt modelId="{786EAE99-013E-495D-ADFC-26CD4C417E8D}" type="pres">
      <dgm:prSet presAssocID="{31ED897E-99F6-440C-BEE9-5792379CBC04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646DF4BD-222F-43F2-8304-5D2A7A32638E}" type="pres">
      <dgm:prSet presAssocID="{4D86BD24-0D25-4820-B3A9-A794EB774407}" presName="hierRoot1" presStyleCnt="0"/>
      <dgm:spPr/>
    </dgm:pt>
    <dgm:pt modelId="{701314FC-20D8-4A05-B72D-018235B1B224}" type="pres">
      <dgm:prSet presAssocID="{4D86BD24-0D25-4820-B3A9-A794EB774407}" presName="composite" presStyleCnt="0"/>
      <dgm:spPr/>
    </dgm:pt>
    <dgm:pt modelId="{830AE083-99D6-4E43-9660-87AAB9F8DA19}" type="pres">
      <dgm:prSet presAssocID="{4D86BD24-0D25-4820-B3A9-A794EB774407}" presName="background" presStyleLbl="node0" presStyleIdx="0" presStyleCnt="2"/>
      <dgm:spPr/>
    </dgm:pt>
    <dgm:pt modelId="{B0F7C52C-88FE-4876-BF30-6DD6734FECBA}" type="pres">
      <dgm:prSet presAssocID="{4D86BD24-0D25-4820-B3A9-A794EB774407}" presName="text" presStyleLbl="fgAcc0" presStyleIdx="0" presStyleCnt="2">
        <dgm:presLayoutVars>
          <dgm:chPref val="3"/>
        </dgm:presLayoutVars>
      </dgm:prSet>
      <dgm:spPr/>
    </dgm:pt>
    <dgm:pt modelId="{42CDC6AE-9F7D-454C-89F0-AB2340440AE2}" type="pres">
      <dgm:prSet presAssocID="{4D86BD24-0D25-4820-B3A9-A794EB774407}" presName="hierChild2" presStyleCnt="0"/>
      <dgm:spPr/>
    </dgm:pt>
    <dgm:pt modelId="{A0212C8E-8F83-4E08-8C7B-B2B4F7855773}" type="pres">
      <dgm:prSet presAssocID="{300EB7D7-63C7-41B6-98E2-4126FA146D89}" presName="hierRoot1" presStyleCnt="0"/>
      <dgm:spPr/>
    </dgm:pt>
    <dgm:pt modelId="{21597946-E4E7-48EE-B8D9-022C44D17E19}" type="pres">
      <dgm:prSet presAssocID="{300EB7D7-63C7-41B6-98E2-4126FA146D89}" presName="composite" presStyleCnt="0"/>
      <dgm:spPr/>
    </dgm:pt>
    <dgm:pt modelId="{CDD8E4BD-FBF0-4E39-B15B-5B08A2F5DA4F}" type="pres">
      <dgm:prSet presAssocID="{300EB7D7-63C7-41B6-98E2-4126FA146D89}" presName="background" presStyleLbl="node0" presStyleIdx="1" presStyleCnt="2"/>
      <dgm:spPr/>
    </dgm:pt>
    <dgm:pt modelId="{00D8971D-CDB1-4F4A-A206-69395D152944}" type="pres">
      <dgm:prSet presAssocID="{300EB7D7-63C7-41B6-98E2-4126FA146D89}" presName="text" presStyleLbl="fgAcc0" presStyleIdx="1" presStyleCnt="2">
        <dgm:presLayoutVars>
          <dgm:chPref val="3"/>
        </dgm:presLayoutVars>
      </dgm:prSet>
      <dgm:spPr/>
    </dgm:pt>
    <dgm:pt modelId="{4BAFB154-2372-4DA5-844B-FAC98CEE93EF}" type="pres">
      <dgm:prSet presAssocID="{300EB7D7-63C7-41B6-98E2-4126FA146D89}" presName="hierChild2" presStyleCnt="0"/>
      <dgm:spPr/>
    </dgm:pt>
  </dgm:ptLst>
  <dgm:cxnLst>
    <dgm:cxn modelId="{DF62AE1C-DFF6-4F00-A85C-C930D4E725EE}" srcId="{31ED897E-99F6-440C-BEE9-5792379CBC04}" destId="{4D86BD24-0D25-4820-B3A9-A794EB774407}" srcOrd="0" destOrd="0" parTransId="{C3182A42-6BF6-47AA-BDB7-8D573F2F4709}" sibTransId="{609CE360-2B44-4A8F-B4EA-5C3FD6D8C4A3}"/>
    <dgm:cxn modelId="{15EDDF20-EC30-43CD-BB78-B30F0889E5C7}" type="presOf" srcId="{4D86BD24-0D25-4820-B3A9-A794EB774407}" destId="{B0F7C52C-88FE-4876-BF30-6DD6734FECBA}" srcOrd="0" destOrd="0" presId="urn:microsoft.com/office/officeart/2005/8/layout/hierarchy1"/>
    <dgm:cxn modelId="{C13B7625-BBBE-4193-8E11-9ABA359D47B8}" type="presOf" srcId="{300EB7D7-63C7-41B6-98E2-4126FA146D89}" destId="{00D8971D-CDB1-4F4A-A206-69395D152944}" srcOrd="0" destOrd="0" presId="urn:microsoft.com/office/officeart/2005/8/layout/hierarchy1"/>
    <dgm:cxn modelId="{2C3A8D44-36E4-4253-99EA-0E5A68E34F61}" srcId="{31ED897E-99F6-440C-BEE9-5792379CBC04}" destId="{300EB7D7-63C7-41B6-98E2-4126FA146D89}" srcOrd="1" destOrd="0" parTransId="{D0345DA1-152B-4F2B-96DB-2A45FB306DC6}" sibTransId="{0FF1A632-F665-48A7-A86C-3B9B2C754D0D}"/>
    <dgm:cxn modelId="{BE05F5D1-C677-4A45-85B1-A55B7162E78C}" type="presOf" srcId="{31ED897E-99F6-440C-BEE9-5792379CBC04}" destId="{786EAE99-013E-495D-ADFC-26CD4C417E8D}" srcOrd="0" destOrd="0" presId="urn:microsoft.com/office/officeart/2005/8/layout/hierarchy1"/>
    <dgm:cxn modelId="{3359BF0E-A1F6-4826-8CAF-69625B4E4C4A}" type="presParOf" srcId="{786EAE99-013E-495D-ADFC-26CD4C417E8D}" destId="{646DF4BD-222F-43F2-8304-5D2A7A32638E}" srcOrd="0" destOrd="0" presId="urn:microsoft.com/office/officeart/2005/8/layout/hierarchy1"/>
    <dgm:cxn modelId="{C12E9A6C-E4DE-4949-9B12-85E6845B29A7}" type="presParOf" srcId="{646DF4BD-222F-43F2-8304-5D2A7A32638E}" destId="{701314FC-20D8-4A05-B72D-018235B1B224}" srcOrd="0" destOrd="0" presId="urn:microsoft.com/office/officeart/2005/8/layout/hierarchy1"/>
    <dgm:cxn modelId="{71BD1BA9-DC4D-4FDB-BFB7-5981E5D10150}" type="presParOf" srcId="{701314FC-20D8-4A05-B72D-018235B1B224}" destId="{830AE083-99D6-4E43-9660-87AAB9F8DA19}" srcOrd="0" destOrd="0" presId="urn:microsoft.com/office/officeart/2005/8/layout/hierarchy1"/>
    <dgm:cxn modelId="{B45E62D2-1DDA-41A8-853B-1BC5BC014443}" type="presParOf" srcId="{701314FC-20D8-4A05-B72D-018235B1B224}" destId="{B0F7C52C-88FE-4876-BF30-6DD6734FECBA}" srcOrd="1" destOrd="0" presId="urn:microsoft.com/office/officeart/2005/8/layout/hierarchy1"/>
    <dgm:cxn modelId="{82F159F2-DADC-42F3-A4DE-4C32281FD812}" type="presParOf" srcId="{646DF4BD-222F-43F2-8304-5D2A7A32638E}" destId="{42CDC6AE-9F7D-454C-89F0-AB2340440AE2}" srcOrd="1" destOrd="0" presId="urn:microsoft.com/office/officeart/2005/8/layout/hierarchy1"/>
    <dgm:cxn modelId="{A36085D5-3B91-496D-A849-94402D921009}" type="presParOf" srcId="{786EAE99-013E-495D-ADFC-26CD4C417E8D}" destId="{A0212C8E-8F83-4E08-8C7B-B2B4F7855773}" srcOrd="1" destOrd="0" presId="urn:microsoft.com/office/officeart/2005/8/layout/hierarchy1"/>
    <dgm:cxn modelId="{05EC0FD7-C817-435F-80C0-CBC7DEB3B4C4}" type="presParOf" srcId="{A0212C8E-8F83-4E08-8C7B-B2B4F7855773}" destId="{21597946-E4E7-48EE-B8D9-022C44D17E19}" srcOrd="0" destOrd="0" presId="urn:microsoft.com/office/officeart/2005/8/layout/hierarchy1"/>
    <dgm:cxn modelId="{347A75EE-1457-4737-8CE5-32C608B4C4B3}" type="presParOf" srcId="{21597946-E4E7-48EE-B8D9-022C44D17E19}" destId="{CDD8E4BD-FBF0-4E39-B15B-5B08A2F5DA4F}" srcOrd="0" destOrd="0" presId="urn:microsoft.com/office/officeart/2005/8/layout/hierarchy1"/>
    <dgm:cxn modelId="{556BB06E-F4A5-4651-86DB-864EB9909AC0}" type="presParOf" srcId="{21597946-E4E7-48EE-B8D9-022C44D17E19}" destId="{00D8971D-CDB1-4F4A-A206-69395D152944}" srcOrd="1" destOrd="0" presId="urn:microsoft.com/office/officeart/2005/8/layout/hierarchy1"/>
    <dgm:cxn modelId="{D2E03BA3-2B9F-406B-9CD3-C5E19B4B27FE}" type="presParOf" srcId="{A0212C8E-8F83-4E08-8C7B-B2B4F7855773}" destId="{4BAFB154-2372-4DA5-844B-FAC98CEE93EF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069DC8F-2F58-4FC0-9AF5-B88F99B20719}">
      <dsp:nvSpPr>
        <dsp:cNvPr id="0" name=""/>
        <dsp:cNvSpPr/>
      </dsp:nvSpPr>
      <dsp:spPr>
        <a:xfrm>
          <a:off x="5368" y="777622"/>
          <a:ext cx="1322895" cy="1587475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0673" tIns="0" rIns="130673" bIns="33020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kern="1200"/>
            <a:t>Introduction</a:t>
          </a:r>
          <a:endParaRPr lang="en-US" sz="1700" kern="1200"/>
        </a:p>
      </dsp:txBody>
      <dsp:txXfrm>
        <a:off x="5368" y="1412612"/>
        <a:ext cx="1322895" cy="952485"/>
      </dsp:txXfrm>
    </dsp:sp>
    <dsp:sp modelId="{DC5262D8-CA76-44B4-896F-8F1930A02EEE}">
      <dsp:nvSpPr>
        <dsp:cNvPr id="0" name=""/>
        <dsp:cNvSpPr/>
      </dsp:nvSpPr>
      <dsp:spPr>
        <a:xfrm>
          <a:off x="5368" y="777622"/>
          <a:ext cx="1322895" cy="634990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0673" tIns="165100" rIns="130673" bIns="16510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01</a:t>
          </a:r>
        </a:p>
      </dsp:txBody>
      <dsp:txXfrm>
        <a:off x="5368" y="777622"/>
        <a:ext cx="1322895" cy="634990"/>
      </dsp:txXfrm>
    </dsp:sp>
    <dsp:sp modelId="{038E8180-8AAB-4A7A-9BE1-38FE76B6A0C1}">
      <dsp:nvSpPr>
        <dsp:cNvPr id="0" name=""/>
        <dsp:cNvSpPr/>
      </dsp:nvSpPr>
      <dsp:spPr>
        <a:xfrm>
          <a:off x="1434096" y="777622"/>
          <a:ext cx="1322895" cy="1587475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0673" tIns="0" rIns="130673" bIns="33020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kern="1200"/>
            <a:t>Cahier des charges</a:t>
          </a:r>
          <a:endParaRPr lang="en-US" sz="1700" kern="1200"/>
        </a:p>
      </dsp:txBody>
      <dsp:txXfrm>
        <a:off x="1434096" y="1412612"/>
        <a:ext cx="1322895" cy="952485"/>
      </dsp:txXfrm>
    </dsp:sp>
    <dsp:sp modelId="{91D4AAFD-E6AC-4650-8D31-FF40213BC086}">
      <dsp:nvSpPr>
        <dsp:cNvPr id="0" name=""/>
        <dsp:cNvSpPr/>
      </dsp:nvSpPr>
      <dsp:spPr>
        <a:xfrm>
          <a:off x="1434096" y="777622"/>
          <a:ext cx="1322895" cy="634990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0673" tIns="165100" rIns="130673" bIns="16510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02</a:t>
          </a:r>
        </a:p>
      </dsp:txBody>
      <dsp:txXfrm>
        <a:off x="1434096" y="777622"/>
        <a:ext cx="1322895" cy="634990"/>
      </dsp:txXfrm>
    </dsp:sp>
    <dsp:sp modelId="{B31B205B-DD91-4CC1-976A-C612590E6971}">
      <dsp:nvSpPr>
        <dsp:cNvPr id="0" name=""/>
        <dsp:cNvSpPr/>
      </dsp:nvSpPr>
      <dsp:spPr>
        <a:xfrm>
          <a:off x="2862824" y="777622"/>
          <a:ext cx="1322895" cy="1587475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0673" tIns="0" rIns="130673" bIns="33020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kern="1200"/>
            <a:t>Description du système</a:t>
          </a:r>
          <a:endParaRPr lang="en-US" sz="1700" kern="1200"/>
        </a:p>
      </dsp:txBody>
      <dsp:txXfrm>
        <a:off x="2862824" y="1412612"/>
        <a:ext cx="1322895" cy="952485"/>
      </dsp:txXfrm>
    </dsp:sp>
    <dsp:sp modelId="{6E8433DB-7794-44FC-98F1-385580F75195}">
      <dsp:nvSpPr>
        <dsp:cNvPr id="0" name=""/>
        <dsp:cNvSpPr/>
      </dsp:nvSpPr>
      <dsp:spPr>
        <a:xfrm>
          <a:off x="2862824" y="777622"/>
          <a:ext cx="1322895" cy="634990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0673" tIns="165100" rIns="130673" bIns="16510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03</a:t>
          </a:r>
        </a:p>
      </dsp:txBody>
      <dsp:txXfrm>
        <a:off x="2862824" y="777622"/>
        <a:ext cx="1322895" cy="634990"/>
      </dsp:txXfrm>
    </dsp:sp>
    <dsp:sp modelId="{64829237-5622-404F-865B-2F01FC2AC33A}">
      <dsp:nvSpPr>
        <dsp:cNvPr id="0" name=""/>
        <dsp:cNvSpPr/>
      </dsp:nvSpPr>
      <dsp:spPr>
        <a:xfrm>
          <a:off x="4291552" y="777622"/>
          <a:ext cx="1322895" cy="1587475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0673" tIns="0" rIns="130673" bIns="33020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kern="1200" dirty="0"/>
            <a:t>Architecture du FPGA</a:t>
          </a:r>
          <a:endParaRPr lang="en-US" sz="1700" kern="1200" dirty="0"/>
        </a:p>
      </dsp:txBody>
      <dsp:txXfrm>
        <a:off x="4291552" y="1412612"/>
        <a:ext cx="1322895" cy="952485"/>
      </dsp:txXfrm>
    </dsp:sp>
    <dsp:sp modelId="{FE73E439-BF36-4B4C-A7E5-11156EA43D2B}">
      <dsp:nvSpPr>
        <dsp:cNvPr id="0" name=""/>
        <dsp:cNvSpPr/>
      </dsp:nvSpPr>
      <dsp:spPr>
        <a:xfrm>
          <a:off x="4291552" y="777622"/>
          <a:ext cx="1322895" cy="634990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0673" tIns="165100" rIns="130673" bIns="16510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04</a:t>
          </a:r>
        </a:p>
      </dsp:txBody>
      <dsp:txXfrm>
        <a:off x="4291552" y="777622"/>
        <a:ext cx="1322895" cy="634990"/>
      </dsp:txXfrm>
    </dsp:sp>
    <dsp:sp modelId="{A8E3ACAD-37B8-4277-94D6-ADBAF6CAC5ED}">
      <dsp:nvSpPr>
        <dsp:cNvPr id="0" name=""/>
        <dsp:cNvSpPr/>
      </dsp:nvSpPr>
      <dsp:spPr>
        <a:xfrm>
          <a:off x="5720279" y="777622"/>
          <a:ext cx="1322895" cy="1587475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0673" tIns="0" rIns="130673" bIns="33020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kern="1200"/>
            <a:t>Blocs fonctionnels</a:t>
          </a:r>
          <a:endParaRPr lang="en-US" sz="1700" kern="1200"/>
        </a:p>
      </dsp:txBody>
      <dsp:txXfrm>
        <a:off x="5720279" y="1412612"/>
        <a:ext cx="1322895" cy="952485"/>
      </dsp:txXfrm>
    </dsp:sp>
    <dsp:sp modelId="{6F3CA705-2B8E-4D5D-8932-905DB5353AB5}">
      <dsp:nvSpPr>
        <dsp:cNvPr id="0" name=""/>
        <dsp:cNvSpPr/>
      </dsp:nvSpPr>
      <dsp:spPr>
        <a:xfrm>
          <a:off x="5720279" y="777622"/>
          <a:ext cx="1322895" cy="634990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0673" tIns="165100" rIns="130673" bIns="16510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05</a:t>
          </a:r>
        </a:p>
      </dsp:txBody>
      <dsp:txXfrm>
        <a:off x="5720279" y="777622"/>
        <a:ext cx="1322895" cy="634990"/>
      </dsp:txXfrm>
    </dsp:sp>
    <dsp:sp modelId="{43C4D5F2-B7D0-4637-A5C6-987D62189877}">
      <dsp:nvSpPr>
        <dsp:cNvPr id="0" name=""/>
        <dsp:cNvSpPr/>
      </dsp:nvSpPr>
      <dsp:spPr>
        <a:xfrm>
          <a:off x="7149007" y="777622"/>
          <a:ext cx="1322895" cy="1587475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0673" tIns="0" rIns="130673" bIns="33020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kern="1200"/>
            <a:t>Conclusion</a:t>
          </a:r>
          <a:endParaRPr lang="en-US" sz="1700" kern="1200"/>
        </a:p>
      </dsp:txBody>
      <dsp:txXfrm>
        <a:off x="7149007" y="1412612"/>
        <a:ext cx="1322895" cy="952485"/>
      </dsp:txXfrm>
    </dsp:sp>
    <dsp:sp modelId="{31BAFA8B-5728-4921-8789-385985E62DC5}">
      <dsp:nvSpPr>
        <dsp:cNvPr id="0" name=""/>
        <dsp:cNvSpPr/>
      </dsp:nvSpPr>
      <dsp:spPr>
        <a:xfrm>
          <a:off x="7149007" y="777622"/>
          <a:ext cx="1322895" cy="634990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0673" tIns="165100" rIns="130673" bIns="16510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06</a:t>
          </a:r>
        </a:p>
      </dsp:txBody>
      <dsp:txXfrm>
        <a:off x="7149007" y="777622"/>
        <a:ext cx="1322895" cy="634990"/>
      </dsp:txXfrm>
    </dsp:sp>
    <dsp:sp modelId="{719C7568-209A-4E8C-9D03-1B69C6D5BB7F}">
      <dsp:nvSpPr>
        <dsp:cNvPr id="0" name=""/>
        <dsp:cNvSpPr/>
      </dsp:nvSpPr>
      <dsp:spPr>
        <a:xfrm>
          <a:off x="8577735" y="777622"/>
          <a:ext cx="1322895" cy="1587475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0673" tIns="0" rIns="130673" bIns="33020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kern="1200"/>
            <a:t>Bilan</a:t>
          </a:r>
          <a:endParaRPr lang="en-US" sz="1700" kern="1200"/>
        </a:p>
      </dsp:txBody>
      <dsp:txXfrm>
        <a:off x="8577735" y="1412612"/>
        <a:ext cx="1322895" cy="952485"/>
      </dsp:txXfrm>
    </dsp:sp>
    <dsp:sp modelId="{6D4ADCD1-5CB4-4077-B220-5DA70A3059F0}">
      <dsp:nvSpPr>
        <dsp:cNvPr id="0" name=""/>
        <dsp:cNvSpPr/>
      </dsp:nvSpPr>
      <dsp:spPr>
        <a:xfrm>
          <a:off x="8577735" y="777622"/>
          <a:ext cx="1322895" cy="634990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0673" tIns="165100" rIns="130673" bIns="16510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07</a:t>
          </a:r>
        </a:p>
      </dsp:txBody>
      <dsp:txXfrm>
        <a:off x="8577735" y="777622"/>
        <a:ext cx="1322895" cy="63499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A1A301-0E34-47C3-BC2B-5FB17FC39094}">
      <dsp:nvSpPr>
        <dsp:cNvPr id="0" name=""/>
        <dsp:cNvSpPr/>
      </dsp:nvSpPr>
      <dsp:spPr>
        <a:xfrm>
          <a:off x="1442999" y="225169"/>
          <a:ext cx="1944000" cy="1944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3A80DBF-15B2-4AA0-A83E-5546EC52368A}">
      <dsp:nvSpPr>
        <dsp:cNvPr id="0" name=""/>
        <dsp:cNvSpPr/>
      </dsp:nvSpPr>
      <dsp:spPr>
        <a:xfrm>
          <a:off x="254999" y="2639680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800" kern="1200"/>
            <a:t>Régression linéaire</a:t>
          </a:r>
          <a:endParaRPr lang="en-US" sz="3800" kern="1200"/>
        </a:p>
      </dsp:txBody>
      <dsp:txXfrm>
        <a:off x="254999" y="2639680"/>
        <a:ext cx="4320000" cy="720000"/>
      </dsp:txXfrm>
    </dsp:sp>
    <dsp:sp modelId="{18108F24-5122-457B-8681-CCFE26E73B51}">
      <dsp:nvSpPr>
        <dsp:cNvPr id="0" name=""/>
        <dsp:cNvSpPr/>
      </dsp:nvSpPr>
      <dsp:spPr>
        <a:xfrm>
          <a:off x="6518999" y="225169"/>
          <a:ext cx="1944000" cy="1944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78BACC3-F219-47A3-8634-98616D3E41AE}">
      <dsp:nvSpPr>
        <dsp:cNvPr id="0" name=""/>
        <dsp:cNvSpPr/>
      </dsp:nvSpPr>
      <dsp:spPr>
        <a:xfrm>
          <a:off x="5330999" y="2639680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800" kern="1200"/>
            <a:t>EEPROM Management</a:t>
          </a:r>
          <a:endParaRPr lang="en-US" sz="3800" kern="1200"/>
        </a:p>
      </dsp:txBody>
      <dsp:txXfrm>
        <a:off x="5330999" y="2639680"/>
        <a:ext cx="4320000" cy="720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30AE083-99D6-4E43-9660-87AAB9F8DA19}">
      <dsp:nvSpPr>
        <dsp:cNvPr id="0" name=""/>
        <dsp:cNvSpPr/>
      </dsp:nvSpPr>
      <dsp:spPr>
        <a:xfrm>
          <a:off x="6287" y="1368"/>
          <a:ext cx="4240038" cy="269242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0F7C52C-88FE-4876-BF30-6DD6734FECBA}">
      <dsp:nvSpPr>
        <dsp:cNvPr id="0" name=""/>
        <dsp:cNvSpPr/>
      </dsp:nvSpPr>
      <dsp:spPr>
        <a:xfrm>
          <a:off x="477403" y="448927"/>
          <a:ext cx="4240038" cy="269242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213360" numCol="1" spcCol="1270" anchor="ctr" anchorCtr="0">
          <a:noAutofit/>
        </a:bodyPr>
        <a:lstStyle/>
        <a:p>
          <a:pPr marL="0" lvl="0" indent="0" algn="ctr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5600" kern="1200"/>
            <a:t>Merci de votre attention</a:t>
          </a:r>
          <a:endParaRPr lang="en-US" sz="5600" kern="1200"/>
        </a:p>
      </dsp:txBody>
      <dsp:txXfrm>
        <a:off x="556261" y="527785"/>
        <a:ext cx="4082322" cy="2534708"/>
      </dsp:txXfrm>
    </dsp:sp>
    <dsp:sp modelId="{CDD8E4BD-FBF0-4E39-B15B-5B08A2F5DA4F}">
      <dsp:nvSpPr>
        <dsp:cNvPr id="0" name=""/>
        <dsp:cNvSpPr/>
      </dsp:nvSpPr>
      <dsp:spPr>
        <a:xfrm>
          <a:off x="5188557" y="1368"/>
          <a:ext cx="4240038" cy="269242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0D8971D-CDB1-4F4A-A206-69395D152944}">
      <dsp:nvSpPr>
        <dsp:cNvPr id="0" name=""/>
        <dsp:cNvSpPr/>
      </dsp:nvSpPr>
      <dsp:spPr>
        <a:xfrm>
          <a:off x="5659673" y="448927"/>
          <a:ext cx="4240038" cy="269242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213360" numCol="1" spcCol="1270" anchor="ctr" anchorCtr="0">
          <a:noAutofit/>
        </a:bodyPr>
        <a:lstStyle/>
        <a:p>
          <a:pPr marL="0" lvl="0" indent="0" algn="ctr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5600" kern="1200"/>
            <a:t>Questions ? </a:t>
          </a:r>
          <a:endParaRPr lang="en-US" sz="5600" kern="1200"/>
        </a:p>
      </dsp:txBody>
      <dsp:txXfrm>
        <a:off x="5738531" y="527785"/>
        <a:ext cx="4082322" cy="253470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DBD591-D486-4D75-9489-4AF49EB0D43E}" type="datetimeFigureOut">
              <a:rPr lang="fr-FR" smtClean="0"/>
              <a:t>14/04/2023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D4A356-C277-46F8-9806-F960D78102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470966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E69F7F07-2D61-4D35-935F-C7FBC8AF2DB1}" type="datetime1">
              <a:rPr lang="fr-FR" smtClean="0"/>
              <a:t>14/04/2023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7B977B9D-4675-4CF3-A81C-467D7F23A16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177397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6D852-1D64-4459-A910-5E0183AB4A70}" type="datetime1">
              <a:rPr lang="fr-FR" smtClean="0"/>
              <a:t>14/04/2023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77B9D-4675-4CF3-A81C-467D7F23A16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22400702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6D852-1D64-4459-A910-5E0183AB4A70}" type="datetime1">
              <a:rPr lang="fr-FR" smtClean="0"/>
              <a:t>14/04/2023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77B9D-4675-4CF3-A81C-467D7F23A16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22459509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6D852-1D64-4459-A910-5E0183AB4A70}" type="datetime1">
              <a:rPr lang="fr-FR" smtClean="0"/>
              <a:t>14/04/2023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77B9D-4675-4CF3-A81C-467D7F23A169}" type="slidenum">
              <a:rPr lang="fr-FR" smtClean="0"/>
              <a:t>‹N°›</a:t>
            </a:fld>
            <a:endParaRPr lang="fr-FR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53812644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6D852-1D64-4459-A910-5E0183AB4A70}" type="datetime1">
              <a:rPr lang="fr-FR" smtClean="0"/>
              <a:t>14/04/2023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77B9D-4675-4CF3-A81C-467D7F23A16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67485175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6D852-1D64-4459-A910-5E0183AB4A70}" type="datetime1">
              <a:rPr lang="fr-FR" smtClean="0"/>
              <a:t>14/04/2023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77B9D-4675-4CF3-A81C-467D7F23A16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99684741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6D852-1D64-4459-A910-5E0183AB4A70}" type="datetime1">
              <a:rPr lang="fr-FR" smtClean="0"/>
              <a:t>14/04/2023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77B9D-4675-4CF3-A81C-467D7F23A16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91648307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1ACD2-30D5-4091-9AA6-DD3902034508}" type="datetime1">
              <a:rPr lang="fr-FR" smtClean="0"/>
              <a:t>14/04/2023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77B9D-4675-4CF3-A81C-467D7F23A16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974838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F312A-732A-48E5-B7BD-9AFA4A71EE71}" type="datetime1">
              <a:rPr lang="fr-FR" smtClean="0"/>
              <a:t>14/04/2023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77B9D-4675-4CF3-A81C-467D7F23A16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357155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D4A1-AED4-4EEF-9645-31D4F0248C8A}" type="datetime1">
              <a:rPr lang="fr-FR" smtClean="0"/>
              <a:t>14/04/2023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77B9D-4675-4CF3-A81C-467D7F23A16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938580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B4ADE-0BD7-4570-83B7-D82E952A0F8F}" type="datetime1">
              <a:rPr lang="fr-FR" smtClean="0"/>
              <a:t>14/04/2023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77B9D-4675-4CF3-A81C-467D7F23A16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360738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A66D9-7A03-40C4-99A4-FC1CD8782748}" type="datetime1">
              <a:rPr lang="fr-FR" smtClean="0"/>
              <a:t>14/04/2023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77B9D-4675-4CF3-A81C-467D7F23A16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03617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10F47-BA34-42E3-8550-ADD1D7C57BEC}" type="datetime1">
              <a:rPr lang="fr-FR" smtClean="0"/>
              <a:t>14/04/2023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77B9D-4675-4CF3-A81C-467D7F23A16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086864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E5832-0079-4763-AEC6-0F18A852E81B}" type="datetime1">
              <a:rPr lang="fr-FR" smtClean="0"/>
              <a:t>14/04/2023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77B9D-4675-4CF3-A81C-467D7F23A16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775741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9FC22-A44A-486D-8705-98337DB6A1D6}" type="datetime1">
              <a:rPr lang="fr-FR" smtClean="0"/>
              <a:t>14/04/2023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77B9D-4675-4CF3-A81C-467D7F23A16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22529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37A4F7-3F4D-4463-9ED2-F0EC99223093}" type="datetime1">
              <a:rPr lang="fr-FR" smtClean="0"/>
              <a:t>14/04/2023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77B9D-4675-4CF3-A81C-467D7F23A16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988806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E1EE31-5903-4918-B9B5-BE743F128E43}" type="datetime1">
              <a:rPr lang="fr-FR" smtClean="0"/>
              <a:t>14/04/2023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77B9D-4675-4CF3-A81C-467D7F23A16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282839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76D852-1D64-4459-A910-5E0183AB4A70}" type="datetime1">
              <a:rPr lang="fr-FR" smtClean="0"/>
              <a:t>14/04/2023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977B9D-4675-4CF3-A81C-467D7F23A169}" type="slidenum">
              <a:rPr lang="fr-FR" smtClean="0"/>
              <a:t>‹N°›</a:t>
            </a:fld>
            <a:endParaRPr lang="fr-FR"/>
          </a:p>
        </p:txBody>
      </p:sp>
      <p:sp>
        <p:nvSpPr>
          <p:cNvPr id="48" name="MSIPCMContentMarking" descr="{&quot;HashCode&quot;:1235388660,&quot;Placement&quot;:&quot;Footer&quot;,&quot;Top&quot;:525.346863,&quot;Left&quot;:462.094818,&quot;SlideWidth&quot;:960,&quot;SlideHeight&quot;:540}">
            <a:extLst>
              <a:ext uri="{FF2B5EF4-FFF2-40B4-BE49-F238E27FC236}">
                <a16:creationId xmlns:a16="http://schemas.microsoft.com/office/drawing/2014/main" id="{49B9DDB4-1FD7-4EBF-3C61-2196953894F7}"/>
              </a:ext>
            </a:extLst>
          </p:cNvPr>
          <p:cNvSpPr txBox="1"/>
          <p:nvPr userDrawn="1"/>
        </p:nvSpPr>
        <p:spPr>
          <a:xfrm>
            <a:off x="5868604" y="6671905"/>
            <a:ext cx="454791" cy="18609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fr-FR" sz="600">
                <a:solidFill>
                  <a:srgbClr val="626469"/>
                </a:solidFill>
                <a:latin typeface="Arial" panose="020B0604020202020204" pitchFamily="34" charset="0"/>
              </a:rPr>
              <a:t>Internal</a:t>
            </a:r>
          </a:p>
        </p:txBody>
      </p:sp>
    </p:spTree>
    <p:extLst>
      <p:ext uri="{BB962C8B-B14F-4D97-AF65-F5344CB8AC3E}">
        <p14:creationId xmlns:p14="http://schemas.microsoft.com/office/powerpoint/2010/main" val="351199811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jpe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756DB26-5A6B-AD76-760C-36098C94B7A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fr-FR" sz="6000" dirty="0"/>
              <a:t>Mesure et affichage du déplacement linéaire d’un plateau élévateur</a:t>
            </a:r>
            <a:endParaRPr lang="fr-FR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7776F0F-8D14-5634-D312-12CB63D02B2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fr-FR" sz="2400" dirty="0"/>
              <a:t>Soutenu le vendredi 14 avril 2023</a:t>
            </a:r>
          </a:p>
          <a:p>
            <a:r>
              <a:rPr lang="fr-FR" sz="2400" dirty="0"/>
              <a:t>Etudiants : Léo KHALIFA &amp; Léo MARTIN</a:t>
            </a:r>
          </a:p>
          <a:p>
            <a:r>
              <a:rPr lang="fr-FR" sz="2400" dirty="0"/>
              <a:t>Tuteur : Jean TOMAS</a:t>
            </a:r>
            <a:endParaRPr lang="en-US" sz="2400" dirty="0"/>
          </a:p>
          <a:p>
            <a:endParaRPr lang="fr-FR" dirty="0"/>
          </a:p>
        </p:txBody>
      </p:sp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30A88C52-1CDE-2113-2F4D-6196DC1F2F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4803" y="5735636"/>
            <a:ext cx="4797197" cy="1122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2130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697F791-5FFA-4164-899F-EB52EA72B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4E28A1A9-FB81-4816-AAEA-C3B430946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B773AB25-A422-41AA-9737-5E04C1966D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AF0552B8-DE8C-40DF-B29F-1728E6A10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530" y="23283"/>
            <a:ext cx="4078152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921E07B4-5F60-6BB1-599D-37DEE5011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266" y="618518"/>
            <a:ext cx="2851417" cy="1478570"/>
          </a:xfrm>
        </p:spPr>
        <p:txBody>
          <a:bodyPr>
            <a:normAutofit/>
          </a:bodyPr>
          <a:lstStyle/>
          <a:p>
            <a:r>
              <a:rPr lang="fr-FR" sz="3200">
                <a:solidFill>
                  <a:srgbClr val="FFFFFF"/>
                </a:solidFill>
              </a:rPr>
              <a:t>EEPROM Management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49EEFF4-2AB4-EFEC-09B7-6CE0651330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4620" y="2249487"/>
            <a:ext cx="2862444" cy="3957302"/>
          </a:xfrm>
        </p:spPr>
        <p:txBody>
          <a:bodyPr>
            <a:normAutofit/>
          </a:bodyPr>
          <a:lstStyle/>
          <a:p>
            <a:r>
              <a:rPr lang="fr-FR" sz="2000" dirty="0">
                <a:solidFill>
                  <a:srgbClr val="FFFFFF"/>
                </a:solidFill>
              </a:rPr>
              <a:t>Principe de fonctionnement </a:t>
            </a:r>
          </a:p>
          <a:p>
            <a:endParaRPr lang="fr-FR" sz="2000" dirty="0">
              <a:solidFill>
                <a:srgbClr val="FFFFFF"/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AD0D387-1584-4477-B5F8-52B50D4F2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9" name="Rectangle 5">
              <a:extLst>
                <a:ext uri="{FF2B5EF4-FFF2-40B4-BE49-F238E27FC236}">
                  <a16:creationId xmlns:a16="http://schemas.microsoft.com/office/drawing/2014/main" id="{22C90122-8CF0-4164-B596-168DE41D39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E74D534E-37A6-4D27-9C47-0B2F05278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1C1C156E-D2E0-468A-9B19-79521D69B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14C97F11-4F6C-4DFF-89BC-3AEA5B7FF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773C2106-77CE-42E1-839F-925EAEBB2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E2807D33-BD1F-4B09-8D93-63C06DB3C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84BDF3E8-157B-47D1-AF8E-FE1EFF061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68B482B5-E0FD-406A-99B2-297DF33354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3">
              <a:extLst>
                <a:ext uri="{FF2B5EF4-FFF2-40B4-BE49-F238E27FC236}">
                  <a16:creationId xmlns:a16="http://schemas.microsoft.com/office/drawing/2014/main" id="{B8750F30-12E8-410B-8709-78F1EF3BBE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4">
              <a:extLst>
                <a:ext uri="{FF2B5EF4-FFF2-40B4-BE49-F238E27FC236}">
                  <a16:creationId xmlns:a16="http://schemas.microsoft.com/office/drawing/2014/main" id="{DB2D030A-4700-4CC4-A971-F119F8372C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5">
              <a:extLst>
                <a:ext uri="{FF2B5EF4-FFF2-40B4-BE49-F238E27FC236}">
                  <a16:creationId xmlns:a16="http://schemas.microsoft.com/office/drawing/2014/main" id="{B4E516DB-F66E-4E88-8CAA-67153F561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Line 16">
              <a:extLst>
                <a:ext uri="{FF2B5EF4-FFF2-40B4-BE49-F238E27FC236}">
                  <a16:creationId xmlns:a16="http://schemas.microsoft.com/office/drawing/2014/main" id="{DF749FDD-DD56-4DC9-A379-77E110698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31" name="Freeform 17">
              <a:extLst>
                <a:ext uri="{FF2B5EF4-FFF2-40B4-BE49-F238E27FC236}">
                  <a16:creationId xmlns:a16="http://schemas.microsoft.com/office/drawing/2014/main" id="{6AD95087-E0AF-45D3-B824-EFFCBBECD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18">
              <a:extLst>
                <a:ext uri="{FF2B5EF4-FFF2-40B4-BE49-F238E27FC236}">
                  <a16:creationId xmlns:a16="http://schemas.microsoft.com/office/drawing/2014/main" id="{2D21010F-3DE2-4881-B9D5-3415C4E05D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19">
              <a:extLst>
                <a:ext uri="{FF2B5EF4-FFF2-40B4-BE49-F238E27FC236}">
                  <a16:creationId xmlns:a16="http://schemas.microsoft.com/office/drawing/2014/main" id="{2AFDF4BC-8E99-4A2C-9EF2-4B98A05C2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0">
              <a:extLst>
                <a:ext uri="{FF2B5EF4-FFF2-40B4-BE49-F238E27FC236}">
                  <a16:creationId xmlns:a16="http://schemas.microsoft.com/office/drawing/2014/main" id="{BB8EAEE8-22EA-4103-A02E-5043474C4B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Rectangle 21">
              <a:extLst>
                <a:ext uri="{FF2B5EF4-FFF2-40B4-BE49-F238E27FC236}">
                  <a16:creationId xmlns:a16="http://schemas.microsoft.com/office/drawing/2014/main" id="{7148ABD2-E447-429F-B97E-86494051C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6" name="Freeform 22">
              <a:extLst>
                <a:ext uri="{FF2B5EF4-FFF2-40B4-BE49-F238E27FC236}">
                  <a16:creationId xmlns:a16="http://schemas.microsoft.com/office/drawing/2014/main" id="{99900F4A-F8CA-456E-9FA0-34572621C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3">
              <a:extLst>
                <a:ext uri="{FF2B5EF4-FFF2-40B4-BE49-F238E27FC236}">
                  <a16:creationId xmlns:a16="http://schemas.microsoft.com/office/drawing/2014/main" id="{DF5CD0A9-E49B-4968-886B-41C1A66D23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4">
              <a:extLst>
                <a:ext uri="{FF2B5EF4-FFF2-40B4-BE49-F238E27FC236}">
                  <a16:creationId xmlns:a16="http://schemas.microsoft.com/office/drawing/2014/main" id="{7E462582-7383-4272-A323-85C9D137C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5">
              <a:extLst>
                <a:ext uri="{FF2B5EF4-FFF2-40B4-BE49-F238E27FC236}">
                  <a16:creationId xmlns:a16="http://schemas.microsoft.com/office/drawing/2014/main" id="{CB472F67-7C37-4D80-B346-DE30D44B5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6">
              <a:extLst>
                <a:ext uri="{FF2B5EF4-FFF2-40B4-BE49-F238E27FC236}">
                  <a16:creationId xmlns:a16="http://schemas.microsoft.com/office/drawing/2014/main" id="{19A8AE83-358F-4D4E-91C7-F09E35097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7">
              <a:extLst>
                <a:ext uri="{FF2B5EF4-FFF2-40B4-BE49-F238E27FC236}">
                  <a16:creationId xmlns:a16="http://schemas.microsoft.com/office/drawing/2014/main" id="{C4B79436-9285-45DE-A9FB-B3DD750738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8">
              <a:extLst>
                <a:ext uri="{FF2B5EF4-FFF2-40B4-BE49-F238E27FC236}">
                  <a16:creationId xmlns:a16="http://schemas.microsoft.com/office/drawing/2014/main" id="{B0BF8BF3-C90A-483A-B61E-13D2C41FBA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29">
              <a:extLst>
                <a:ext uri="{FF2B5EF4-FFF2-40B4-BE49-F238E27FC236}">
                  <a16:creationId xmlns:a16="http://schemas.microsoft.com/office/drawing/2014/main" id="{31011274-F329-444B-9B06-69DD2EC44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0">
              <a:extLst>
                <a:ext uri="{FF2B5EF4-FFF2-40B4-BE49-F238E27FC236}">
                  <a16:creationId xmlns:a16="http://schemas.microsoft.com/office/drawing/2014/main" id="{DB8B1D39-5B9A-4B4E-849B-A5821A2460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336ECD63-75C2-4A32-A31B-30BB30972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4" name="Image 3" descr="Une image contenant diagramme&#10;&#10;Description générée automatiquement">
            <a:extLst>
              <a:ext uri="{FF2B5EF4-FFF2-40B4-BE49-F238E27FC236}">
                <a16:creationId xmlns:a16="http://schemas.microsoft.com/office/drawing/2014/main" id="{BE152E5D-4259-D865-91B9-199A3AC598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1778" y="1715737"/>
            <a:ext cx="6844045" cy="3422022"/>
          </a:xfrm>
          <a:prstGeom prst="rect">
            <a:avLst/>
          </a:prstGeom>
        </p:spPr>
      </p:pic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BB6DC5AF-09FF-01FA-F025-5797208C0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84734" y="6353462"/>
            <a:ext cx="77108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B977B9D-4675-4CF3-A81C-467D7F23A169}" type="slidenum">
              <a:rPr lang="fr-FR">
                <a:solidFill>
                  <a:schemeClr val="tx1"/>
                </a:solidFill>
              </a:rPr>
              <a:pPr>
                <a:spcAft>
                  <a:spcPts val="600"/>
                </a:spcAft>
              </a:pPr>
              <a:t>10</a:t>
            </a:fld>
            <a:endParaRPr lang="fr-F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43867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6697F791-5FFA-4164-899F-EB52EA72B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2">
            <a:extLst>
              <a:ext uri="{FF2B5EF4-FFF2-40B4-BE49-F238E27FC236}">
                <a16:creationId xmlns:a16="http://schemas.microsoft.com/office/drawing/2014/main" id="{4E28A1A9-FB81-4816-AAEA-C3B430946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B773AB25-A422-41AA-9737-5E04C1966D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">
            <a:extLst>
              <a:ext uri="{FF2B5EF4-FFF2-40B4-BE49-F238E27FC236}">
                <a16:creationId xmlns:a16="http://schemas.microsoft.com/office/drawing/2014/main" id="{AF0552B8-DE8C-40DF-B29F-1728E6A10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530" y="23283"/>
            <a:ext cx="4078152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921E07B4-5F60-6BB1-599D-37DEE5011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266" y="618518"/>
            <a:ext cx="2851417" cy="1478570"/>
          </a:xfrm>
        </p:spPr>
        <p:txBody>
          <a:bodyPr>
            <a:normAutofit/>
          </a:bodyPr>
          <a:lstStyle/>
          <a:p>
            <a:r>
              <a:rPr lang="fr-FR" sz="3200">
                <a:solidFill>
                  <a:srgbClr val="FFFFFF"/>
                </a:solidFill>
              </a:rPr>
              <a:t>EEPROM Management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49EEFF4-2AB4-EFEC-09B7-6CE0651330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4620" y="2249487"/>
            <a:ext cx="2862444" cy="3957302"/>
          </a:xfrm>
        </p:spPr>
        <p:txBody>
          <a:bodyPr>
            <a:normAutofit/>
          </a:bodyPr>
          <a:lstStyle/>
          <a:p>
            <a:r>
              <a:rPr lang="fr-FR" sz="2000" dirty="0">
                <a:solidFill>
                  <a:srgbClr val="FFFFFF"/>
                </a:solidFill>
              </a:rPr>
              <a:t>Machine à états finie 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AD0D387-1584-4477-B5F8-52B50D4F2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25" name="Rectangle 5">
              <a:extLst>
                <a:ext uri="{FF2B5EF4-FFF2-40B4-BE49-F238E27FC236}">
                  <a16:creationId xmlns:a16="http://schemas.microsoft.com/office/drawing/2014/main" id="{22C90122-8CF0-4164-B596-168DE41D39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E74D534E-37A6-4D27-9C47-0B2F05278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7">
              <a:extLst>
                <a:ext uri="{FF2B5EF4-FFF2-40B4-BE49-F238E27FC236}">
                  <a16:creationId xmlns:a16="http://schemas.microsoft.com/office/drawing/2014/main" id="{1C1C156E-D2E0-468A-9B19-79521D69B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8">
              <a:extLst>
                <a:ext uri="{FF2B5EF4-FFF2-40B4-BE49-F238E27FC236}">
                  <a16:creationId xmlns:a16="http://schemas.microsoft.com/office/drawing/2014/main" id="{14C97F11-4F6C-4DFF-89BC-3AEA5B7FF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773C2106-77CE-42E1-839F-925EAEBB2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E2807D33-BD1F-4B09-8D93-63C06DB3C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84BDF3E8-157B-47D1-AF8E-FE1EFF061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12">
              <a:extLst>
                <a:ext uri="{FF2B5EF4-FFF2-40B4-BE49-F238E27FC236}">
                  <a16:creationId xmlns:a16="http://schemas.microsoft.com/office/drawing/2014/main" id="{68B482B5-E0FD-406A-99B2-297DF33354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13">
              <a:extLst>
                <a:ext uri="{FF2B5EF4-FFF2-40B4-BE49-F238E27FC236}">
                  <a16:creationId xmlns:a16="http://schemas.microsoft.com/office/drawing/2014/main" id="{B8750F30-12E8-410B-8709-78F1EF3BBE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14">
              <a:extLst>
                <a:ext uri="{FF2B5EF4-FFF2-40B4-BE49-F238E27FC236}">
                  <a16:creationId xmlns:a16="http://schemas.microsoft.com/office/drawing/2014/main" id="{DB2D030A-4700-4CC4-A971-F119F8372C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15">
              <a:extLst>
                <a:ext uri="{FF2B5EF4-FFF2-40B4-BE49-F238E27FC236}">
                  <a16:creationId xmlns:a16="http://schemas.microsoft.com/office/drawing/2014/main" id="{B4E516DB-F66E-4E88-8CAA-67153F561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Line 16">
              <a:extLst>
                <a:ext uri="{FF2B5EF4-FFF2-40B4-BE49-F238E27FC236}">
                  <a16:creationId xmlns:a16="http://schemas.microsoft.com/office/drawing/2014/main" id="{DF749FDD-DD56-4DC9-A379-77E110698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37" name="Freeform 17">
              <a:extLst>
                <a:ext uri="{FF2B5EF4-FFF2-40B4-BE49-F238E27FC236}">
                  <a16:creationId xmlns:a16="http://schemas.microsoft.com/office/drawing/2014/main" id="{6AD95087-E0AF-45D3-B824-EFFCBBECD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18">
              <a:extLst>
                <a:ext uri="{FF2B5EF4-FFF2-40B4-BE49-F238E27FC236}">
                  <a16:creationId xmlns:a16="http://schemas.microsoft.com/office/drawing/2014/main" id="{2D21010F-3DE2-4881-B9D5-3415C4E05D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19">
              <a:extLst>
                <a:ext uri="{FF2B5EF4-FFF2-40B4-BE49-F238E27FC236}">
                  <a16:creationId xmlns:a16="http://schemas.microsoft.com/office/drawing/2014/main" id="{2AFDF4BC-8E99-4A2C-9EF2-4B98A05C2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0">
              <a:extLst>
                <a:ext uri="{FF2B5EF4-FFF2-40B4-BE49-F238E27FC236}">
                  <a16:creationId xmlns:a16="http://schemas.microsoft.com/office/drawing/2014/main" id="{BB8EAEE8-22EA-4103-A02E-5043474C4B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Rectangle 21">
              <a:extLst>
                <a:ext uri="{FF2B5EF4-FFF2-40B4-BE49-F238E27FC236}">
                  <a16:creationId xmlns:a16="http://schemas.microsoft.com/office/drawing/2014/main" id="{7148ABD2-E447-429F-B97E-86494051C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2" name="Freeform 22">
              <a:extLst>
                <a:ext uri="{FF2B5EF4-FFF2-40B4-BE49-F238E27FC236}">
                  <a16:creationId xmlns:a16="http://schemas.microsoft.com/office/drawing/2014/main" id="{99900F4A-F8CA-456E-9FA0-34572621C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23">
              <a:extLst>
                <a:ext uri="{FF2B5EF4-FFF2-40B4-BE49-F238E27FC236}">
                  <a16:creationId xmlns:a16="http://schemas.microsoft.com/office/drawing/2014/main" id="{DF5CD0A9-E49B-4968-886B-41C1A66D23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24">
              <a:extLst>
                <a:ext uri="{FF2B5EF4-FFF2-40B4-BE49-F238E27FC236}">
                  <a16:creationId xmlns:a16="http://schemas.microsoft.com/office/drawing/2014/main" id="{7E462582-7383-4272-A323-85C9D137C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25">
              <a:extLst>
                <a:ext uri="{FF2B5EF4-FFF2-40B4-BE49-F238E27FC236}">
                  <a16:creationId xmlns:a16="http://schemas.microsoft.com/office/drawing/2014/main" id="{CB472F67-7C37-4D80-B346-DE30D44B5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26">
              <a:extLst>
                <a:ext uri="{FF2B5EF4-FFF2-40B4-BE49-F238E27FC236}">
                  <a16:creationId xmlns:a16="http://schemas.microsoft.com/office/drawing/2014/main" id="{19A8AE83-358F-4D4E-91C7-F09E35097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27">
              <a:extLst>
                <a:ext uri="{FF2B5EF4-FFF2-40B4-BE49-F238E27FC236}">
                  <a16:creationId xmlns:a16="http://schemas.microsoft.com/office/drawing/2014/main" id="{C4B79436-9285-45DE-A9FB-B3DD750738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28">
              <a:extLst>
                <a:ext uri="{FF2B5EF4-FFF2-40B4-BE49-F238E27FC236}">
                  <a16:creationId xmlns:a16="http://schemas.microsoft.com/office/drawing/2014/main" id="{B0BF8BF3-C90A-483A-B61E-13D2C41FBA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29">
              <a:extLst>
                <a:ext uri="{FF2B5EF4-FFF2-40B4-BE49-F238E27FC236}">
                  <a16:creationId xmlns:a16="http://schemas.microsoft.com/office/drawing/2014/main" id="{31011274-F329-444B-9B06-69DD2EC44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30">
              <a:extLst>
                <a:ext uri="{FF2B5EF4-FFF2-40B4-BE49-F238E27FC236}">
                  <a16:creationId xmlns:a16="http://schemas.microsoft.com/office/drawing/2014/main" id="{DB8B1D39-5B9A-4B4E-849B-A5821A2460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31">
              <a:extLst>
                <a:ext uri="{FF2B5EF4-FFF2-40B4-BE49-F238E27FC236}">
                  <a16:creationId xmlns:a16="http://schemas.microsoft.com/office/drawing/2014/main" id="{336ECD63-75C2-4A32-A31B-30BB30972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10" name="Image 9" descr="Une image contenant diagramme&#10;&#10;Description générée automatiquement">
            <a:extLst>
              <a:ext uri="{FF2B5EF4-FFF2-40B4-BE49-F238E27FC236}">
                <a16:creationId xmlns:a16="http://schemas.microsoft.com/office/drawing/2014/main" id="{EC72292C-BC67-DA59-BC6D-60A6DCEA71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2908" y="643467"/>
            <a:ext cx="6361785" cy="5566562"/>
          </a:xfrm>
          <a:prstGeom prst="rect">
            <a:avLst/>
          </a:prstGeom>
        </p:spPr>
      </p:pic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7E992B96-E4F7-CBF8-89EA-6E64B05EC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84734" y="6353462"/>
            <a:ext cx="77108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B977B9D-4675-4CF3-A81C-467D7F23A169}" type="slidenum">
              <a:rPr lang="fr-FR">
                <a:solidFill>
                  <a:schemeClr val="tx1"/>
                </a:solidFill>
              </a:rPr>
              <a:pPr>
                <a:spcAft>
                  <a:spcPts val="600"/>
                </a:spcAft>
              </a:pPr>
              <a:t>11</a:t>
            </a:fld>
            <a:endParaRPr lang="fr-F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09193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697F791-5FFA-4164-899F-EB52EA72B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4E28A1A9-FB81-4816-AAEA-C3B430946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B773AB25-A422-41AA-9737-5E04C1966D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2">
            <a:extLst>
              <a:ext uri="{FF2B5EF4-FFF2-40B4-BE49-F238E27FC236}">
                <a16:creationId xmlns:a16="http://schemas.microsoft.com/office/drawing/2014/main" id="{AF0552B8-DE8C-40DF-B29F-1728E6A10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530" y="23283"/>
            <a:ext cx="4078152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921E07B4-5F60-6BB1-599D-37DEE5011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266" y="618518"/>
            <a:ext cx="2851417" cy="1478570"/>
          </a:xfrm>
        </p:spPr>
        <p:txBody>
          <a:bodyPr>
            <a:normAutofit/>
          </a:bodyPr>
          <a:lstStyle/>
          <a:p>
            <a:r>
              <a:rPr lang="fr-FR" sz="3200">
                <a:solidFill>
                  <a:srgbClr val="FFFFFF"/>
                </a:solidFill>
              </a:rPr>
              <a:t>EEPROM Management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49EEFF4-2AB4-EFEC-09B7-6CE0651330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4620" y="2249487"/>
            <a:ext cx="2862444" cy="3957302"/>
          </a:xfrm>
        </p:spPr>
        <p:txBody>
          <a:bodyPr>
            <a:normAutofit/>
          </a:bodyPr>
          <a:lstStyle/>
          <a:p>
            <a:r>
              <a:rPr lang="fr-FR" sz="2000" dirty="0">
                <a:solidFill>
                  <a:srgbClr val="FFFFFF"/>
                </a:solidFill>
              </a:rPr>
              <a:t>Activation de l’EEPROM</a:t>
            </a:r>
          </a:p>
          <a:p>
            <a:endParaRPr lang="fr-FR" sz="2000" dirty="0">
              <a:solidFill>
                <a:srgbClr val="FFFFFF"/>
              </a:solidFill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6AD0D387-1584-4477-B5F8-52B50D4F2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20" name="Rectangle 5">
              <a:extLst>
                <a:ext uri="{FF2B5EF4-FFF2-40B4-BE49-F238E27FC236}">
                  <a16:creationId xmlns:a16="http://schemas.microsoft.com/office/drawing/2014/main" id="{22C90122-8CF0-4164-B596-168DE41D39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1" name="Freeform 6">
              <a:extLst>
                <a:ext uri="{FF2B5EF4-FFF2-40B4-BE49-F238E27FC236}">
                  <a16:creationId xmlns:a16="http://schemas.microsoft.com/office/drawing/2014/main" id="{E74D534E-37A6-4D27-9C47-0B2F05278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7">
              <a:extLst>
                <a:ext uri="{FF2B5EF4-FFF2-40B4-BE49-F238E27FC236}">
                  <a16:creationId xmlns:a16="http://schemas.microsoft.com/office/drawing/2014/main" id="{1C1C156E-D2E0-468A-9B19-79521D69B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8">
              <a:extLst>
                <a:ext uri="{FF2B5EF4-FFF2-40B4-BE49-F238E27FC236}">
                  <a16:creationId xmlns:a16="http://schemas.microsoft.com/office/drawing/2014/main" id="{14C97F11-4F6C-4DFF-89BC-3AEA5B7FF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9">
              <a:extLst>
                <a:ext uri="{FF2B5EF4-FFF2-40B4-BE49-F238E27FC236}">
                  <a16:creationId xmlns:a16="http://schemas.microsoft.com/office/drawing/2014/main" id="{773C2106-77CE-42E1-839F-925EAEBB2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0">
              <a:extLst>
                <a:ext uri="{FF2B5EF4-FFF2-40B4-BE49-F238E27FC236}">
                  <a16:creationId xmlns:a16="http://schemas.microsoft.com/office/drawing/2014/main" id="{E2807D33-BD1F-4B09-8D93-63C06DB3C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1">
              <a:extLst>
                <a:ext uri="{FF2B5EF4-FFF2-40B4-BE49-F238E27FC236}">
                  <a16:creationId xmlns:a16="http://schemas.microsoft.com/office/drawing/2014/main" id="{84BDF3E8-157B-47D1-AF8E-FE1EFF061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2">
              <a:extLst>
                <a:ext uri="{FF2B5EF4-FFF2-40B4-BE49-F238E27FC236}">
                  <a16:creationId xmlns:a16="http://schemas.microsoft.com/office/drawing/2014/main" id="{68B482B5-E0FD-406A-99B2-297DF33354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3">
              <a:extLst>
                <a:ext uri="{FF2B5EF4-FFF2-40B4-BE49-F238E27FC236}">
                  <a16:creationId xmlns:a16="http://schemas.microsoft.com/office/drawing/2014/main" id="{B8750F30-12E8-410B-8709-78F1EF3BBE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4">
              <a:extLst>
                <a:ext uri="{FF2B5EF4-FFF2-40B4-BE49-F238E27FC236}">
                  <a16:creationId xmlns:a16="http://schemas.microsoft.com/office/drawing/2014/main" id="{DB2D030A-4700-4CC4-A971-F119F8372C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5">
              <a:extLst>
                <a:ext uri="{FF2B5EF4-FFF2-40B4-BE49-F238E27FC236}">
                  <a16:creationId xmlns:a16="http://schemas.microsoft.com/office/drawing/2014/main" id="{B4E516DB-F66E-4E88-8CAA-67153F561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Line 16">
              <a:extLst>
                <a:ext uri="{FF2B5EF4-FFF2-40B4-BE49-F238E27FC236}">
                  <a16:creationId xmlns:a16="http://schemas.microsoft.com/office/drawing/2014/main" id="{DF749FDD-DD56-4DC9-A379-77E110698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32" name="Freeform 17">
              <a:extLst>
                <a:ext uri="{FF2B5EF4-FFF2-40B4-BE49-F238E27FC236}">
                  <a16:creationId xmlns:a16="http://schemas.microsoft.com/office/drawing/2014/main" id="{6AD95087-E0AF-45D3-B824-EFFCBBECD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18">
              <a:extLst>
                <a:ext uri="{FF2B5EF4-FFF2-40B4-BE49-F238E27FC236}">
                  <a16:creationId xmlns:a16="http://schemas.microsoft.com/office/drawing/2014/main" id="{2D21010F-3DE2-4881-B9D5-3415C4E05D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19">
              <a:extLst>
                <a:ext uri="{FF2B5EF4-FFF2-40B4-BE49-F238E27FC236}">
                  <a16:creationId xmlns:a16="http://schemas.microsoft.com/office/drawing/2014/main" id="{2AFDF4BC-8E99-4A2C-9EF2-4B98A05C2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0">
              <a:extLst>
                <a:ext uri="{FF2B5EF4-FFF2-40B4-BE49-F238E27FC236}">
                  <a16:creationId xmlns:a16="http://schemas.microsoft.com/office/drawing/2014/main" id="{BB8EAEE8-22EA-4103-A02E-5043474C4B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Rectangle 21">
              <a:extLst>
                <a:ext uri="{FF2B5EF4-FFF2-40B4-BE49-F238E27FC236}">
                  <a16:creationId xmlns:a16="http://schemas.microsoft.com/office/drawing/2014/main" id="{7148ABD2-E447-429F-B97E-86494051C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7" name="Freeform 22">
              <a:extLst>
                <a:ext uri="{FF2B5EF4-FFF2-40B4-BE49-F238E27FC236}">
                  <a16:creationId xmlns:a16="http://schemas.microsoft.com/office/drawing/2014/main" id="{99900F4A-F8CA-456E-9FA0-34572621C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3">
              <a:extLst>
                <a:ext uri="{FF2B5EF4-FFF2-40B4-BE49-F238E27FC236}">
                  <a16:creationId xmlns:a16="http://schemas.microsoft.com/office/drawing/2014/main" id="{DF5CD0A9-E49B-4968-886B-41C1A66D23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4">
              <a:extLst>
                <a:ext uri="{FF2B5EF4-FFF2-40B4-BE49-F238E27FC236}">
                  <a16:creationId xmlns:a16="http://schemas.microsoft.com/office/drawing/2014/main" id="{7E462582-7383-4272-A323-85C9D137C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5">
              <a:extLst>
                <a:ext uri="{FF2B5EF4-FFF2-40B4-BE49-F238E27FC236}">
                  <a16:creationId xmlns:a16="http://schemas.microsoft.com/office/drawing/2014/main" id="{CB472F67-7C37-4D80-B346-DE30D44B5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6">
              <a:extLst>
                <a:ext uri="{FF2B5EF4-FFF2-40B4-BE49-F238E27FC236}">
                  <a16:creationId xmlns:a16="http://schemas.microsoft.com/office/drawing/2014/main" id="{19A8AE83-358F-4D4E-91C7-F09E35097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7">
              <a:extLst>
                <a:ext uri="{FF2B5EF4-FFF2-40B4-BE49-F238E27FC236}">
                  <a16:creationId xmlns:a16="http://schemas.microsoft.com/office/drawing/2014/main" id="{C4B79436-9285-45DE-A9FB-B3DD750738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28">
              <a:extLst>
                <a:ext uri="{FF2B5EF4-FFF2-40B4-BE49-F238E27FC236}">
                  <a16:creationId xmlns:a16="http://schemas.microsoft.com/office/drawing/2014/main" id="{B0BF8BF3-C90A-483A-B61E-13D2C41FBA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31011274-F329-444B-9B06-69DD2EC44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0">
              <a:extLst>
                <a:ext uri="{FF2B5EF4-FFF2-40B4-BE49-F238E27FC236}">
                  <a16:creationId xmlns:a16="http://schemas.microsoft.com/office/drawing/2014/main" id="{DB8B1D39-5B9A-4B4E-849B-A5821A2460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1">
              <a:extLst>
                <a:ext uri="{FF2B5EF4-FFF2-40B4-BE49-F238E27FC236}">
                  <a16:creationId xmlns:a16="http://schemas.microsoft.com/office/drawing/2014/main" id="{336ECD63-75C2-4A32-A31B-30BB30972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5" name="Image 4" descr="Une image contenant diagramme&#10;&#10;Description générée automatiquement">
            <a:extLst>
              <a:ext uri="{FF2B5EF4-FFF2-40B4-BE49-F238E27FC236}">
                <a16:creationId xmlns:a16="http://schemas.microsoft.com/office/drawing/2014/main" id="{3FDEF1AB-A8E7-4A61-5242-12759FC7B7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1778" y="2237595"/>
            <a:ext cx="6844045" cy="2378305"/>
          </a:xfrm>
          <a:prstGeom prst="rect">
            <a:avLst/>
          </a:prstGeom>
        </p:spPr>
      </p:pic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F3B2ECF-C789-D6E4-C415-92E9AC3BA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84734" y="6353462"/>
            <a:ext cx="77108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B977B9D-4675-4CF3-A81C-467D7F23A169}" type="slidenum">
              <a:rPr lang="fr-FR">
                <a:solidFill>
                  <a:schemeClr val="tx1"/>
                </a:solidFill>
              </a:rPr>
              <a:pPr>
                <a:spcAft>
                  <a:spcPts val="600"/>
                </a:spcAft>
              </a:pPr>
              <a:t>12</a:t>
            </a:fld>
            <a:endParaRPr lang="fr-F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26732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F4D233-F881-E382-EEF1-CD5A37DA3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EEPROM MANAGEMENT</a:t>
            </a:r>
          </a:p>
        </p:txBody>
      </p:sp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C2AF8C65-A73C-1B09-1DBE-0BBD27C3D0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355" y="2881606"/>
            <a:ext cx="11399289" cy="1094788"/>
          </a:xfrm>
        </p:spPr>
      </p:pic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653B7A9-A4D4-3442-A928-E2034A451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77B9D-4675-4CF3-A81C-467D7F23A169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340695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697F791-5FFA-4164-899F-EB52EA72B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4E28A1A9-FB81-4816-AAEA-C3B430946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B773AB25-A422-41AA-9737-5E04C1966D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2">
            <a:extLst>
              <a:ext uri="{FF2B5EF4-FFF2-40B4-BE49-F238E27FC236}">
                <a16:creationId xmlns:a16="http://schemas.microsoft.com/office/drawing/2014/main" id="{AF0552B8-DE8C-40DF-B29F-1728E6A10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530" y="23283"/>
            <a:ext cx="4078152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921E07B4-5F60-6BB1-599D-37DEE5011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266" y="618518"/>
            <a:ext cx="2851417" cy="1478570"/>
          </a:xfrm>
        </p:spPr>
        <p:txBody>
          <a:bodyPr>
            <a:normAutofit/>
          </a:bodyPr>
          <a:lstStyle/>
          <a:p>
            <a:r>
              <a:rPr lang="fr-FR" sz="3200">
                <a:solidFill>
                  <a:srgbClr val="FFFFFF"/>
                </a:solidFill>
              </a:rPr>
              <a:t>EEPROM Management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49EEFF4-2AB4-EFEC-09B7-6CE0651330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4620" y="2249487"/>
            <a:ext cx="2862444" cy="3957302"/>
          </a:xfrm>
        </p:spPr>
        <p:txBody>
          <a:bodyPr>
            <a:normAutofit/>
          </a:bodyPr>
          <a:lstStyle/>
          <a:p>
            <a:r>
              <a:rPr lang="fr-FR" sz="2000" dirty="0">
                <a:solidFill>
                  <a:srgbClr val="FFFFFF"/>
                </a:solidFill>
              </a:rPr>
              <a:t>Écriture dans l’EEPROM 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6AD0D387-1584-4477-B5F8-52B50D4F2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20" name="Rectangle 5">
              <a:extLst>
                <a:ext uri="{FF2B5EF4-FFF2-40B4-BE49-F238E27FC236}">
                  <a16:creationId xmlns:a16="http://schemas.microsoft.com/office/drawing/2014/main" id="{22C90122-8CF0-4164-B596-168DE41D39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1" name="Freeform 6">
              <a:extLst>
                <a:ext uri="{FF2B5EF4-FFF2-40B4-BE49-F238E27FC236}">
                  <a16:creationId xmlns:a16="http://schemas.microsoft.com/office/drawing/2014/main" id="{E74D534E-37A6-4D27-9C47-0B2F05278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7">
              <a:extLst>
                <a:ext uri="{FF2B5EF4-FFF2-40B4-BE49-F238E27FC236}">
                  <a16:creationId xmlns:a16="http://schemas.microsoft.com/office/drawing/2014/main" id="{1C1C156E-D2E0-468A-9B19-79521D69B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8">
              <a:extLst>
                <a:ext uri="{FF2B5EF4-FFF2-40B4-BE49-F238E27FC236}">
                  <a16:creationId xmlns:a16="http://schemas.microsoft.com/office/drawing/2014/main" id="{14C97F11-4F6C-4DFF-89BC-3AEA5B7FF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9">
              <a:extLst>
                <a:ext uri="{FF2B5EF4-FFF2-40B4-BE49-F238E27FC236}">
                  <a16:creationId xmlns:a16="http://schemas.microsoft.com/office/drawing/2014/main" id="{773C2106-77CE-42E1-839F-925EAEBB2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0">
              <a:extLst>
                <a:ext uri="{FF2B5EF4-FFF2-40B4-BE49-F238E27FC236}">
                  <a16:creationId xmlns:a16="http://schemas.microsoft.com/office/drawing/2014/main" id="{E2807D33-BD1F-4B09-8D93-63C06DB3C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1">
              <a:extLst>
                <a:ext uri="{FF2B5EF4-FFF2-40B4-BE49-F238E27FC236}">
                  <a16:creationId xmlns:a16="http://schemas.microsoft.com/office/drawing/2014/main" id="{84BDF3E8-157B-47D1-AF8E-FE1EFF061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2">
              <a:extLst>
                <a:ext uri="{FF2B5EF4-FFF2-40B4-BE49-F238E27FC236}">
                  <a16:creationId xmlns:a16="http://schemas.microsoft.com/office/drawing/2014/main" id="{68B482B5-E0FD-406A-99B2-297DF33354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3">
              <a:extLst>
                <a:ext uri="{FF2B5EF4-FFF2-40B4-BE49-F238E27FC236}">
                  <a16:creationId xmlns:a16="http://schemas.microsoft.com/office/drawing/2014/main" id="{B8750F30-12E8-410B-8709-78F1EF3BBE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4">
              <a:extLst>
                <a:ext uri="{FF2B5EF4-FFF2-40B4-BE49-F238E27FC236}">
                  <a16:creationId xmlns:a16="http://schemas.microsoft.com/office/drawing/2014/main" id="{DB2D030A-4700-4CC4-A971-F119F8372C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5">
              <a:extLst>
                <a:ext uri="{FF2B5EF4-FFF2-40B4-BE49-F238E27FC236}">
                  <a16:creationId xmlns:a16="http://schemas.microsoft.com/office/drawing/2014/main" id="{B4E516DB-F66E-4E88-8CAA-67153F561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Line 16">
              <a:extLst>
                <a:ext uri="{FF2B5EF4-FFF2-40B4-BE49-F238E27FC236}">
                  <a16:creationId xmlns:a16="http://schemas.microsoft.com/office/drawing/2014/main" id="{DF749FDD-DD56-4DC9-A379-77E110698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32" name="Freeform 17">
              <a:extLst>
                <a:ext uri="{FF2B5EF4-FFF2-40B4-BE49-F238E27FC236}">
                  <a16:creationId xmlns:a16="http://schemas.microsoft.com/office/drawing/2014/main" id="{6AD95087-E0AF-45D3-B824-EFFCBBECD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18">
              <a:extLst>
                <a:ext uri="{FF2B5EF4-FFF2-40B4-BE49-F238E27FC236}">
                  <a16:creationId xmlns:a16="http://schemas.microsoft.com/office/drawing/2014/main" id="{2D21010F-3DE2-4881-B9D5-3415C4E05D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19">
              <a:extLst>
                <a:ext uri="{FF2B5EF4-FFF2-40B4-BE49-F238E27FC236}">
                  <a16:creationId xmlns:a16="http://schemas.microsoft.com/office/drawing/2014/main" id="{2AFDF4BC-8E99-4A2C-9EF2-4B98A05C2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0">
              <a:extLst>
                <a:ext uri="{FF2B5EF4-FFF2-40B4-BE49-F238E27FC236}">
                  <a16:creationId xmlns:a16="http://schemas.microsoft.com/office/drawing/2014/main" id="{BB8EAEE8-22EA-4103-A02E-5043474C4B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Rectangle 21">
              <a:extLst>
                <a:ext uri="{FF2B5EF4-FFF2-40B4-BE49-F238E27FC236}">
                  <a16:creationId xmlns:a16="http://schemas.microsoft.com/office/drawing/2014/main" id="{7148ABD2-E447-429F-B97E-86494051C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7" name="Freeform 22">
              <a:extLst>
                <a:ext uri="{FF2B5EF4-FFF2-40B4-BE49-F238E27FC236}">
                  <a16:creationId xmlns:a16="http://schemas.microsoft.com/office/drawing/2014/main" id="{99900F4A-F8CA-456E-9FA0-34572621C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3">
              <a:extLst>
                <a:ext uri="{FF2B5EF4-FFF2-40B4-BE49-F238E27FC236}">
                  <a16:creationId xmlns:a16="http://schemas.microsoft.com/office/drawing/2014/main" id="{DF5CD0A9-E49B-4968-886B-41C1A66D23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4">
              <a:extLst>
                <a:ext uri="{FF2B5EF4-FFF2-40B4-BE49-F238E27FC236}">
                  <a16:creationId xmlns:a16="http://schemas.microsoft.com/office/drawing/2014/main" id="{7E462582-7383-4272-A323-85C9D137C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5">
              <a:extLst>
                <a:ext uri="{FF2B5EF4-FFF2-40B4-BE49-F238E27FC236}">
                  <a16:creationId xmlns:a16="http://schemas.microsoft.com/office/drawing/2014/main" id="{CB472F67-7C37-4D80-B346-DE30D44B5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6">
              <a:extLst>
                <a:ext uri="{FF2B5EF4-FFF2-40B4-BE49-F238E27FC236}">
                  <a16:creationId xmlns:a16="http://schemas.microsoft.com/office/drawing/2014/main" id="{19A8AE83-358F-4D4E-91C7-F09E35097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7">
              <a:extLst>
                <a:ext uri="{FF2B5EF4-FFF2-40B4-BE49-F238E27FC236}">
                  <a16:creationId xmlns:a16="http://schemas.microsoft.com/office/drawing/2014/main" id="{C4B79436-9285-45DE-A9FB-B3DD750738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28">
              <a:extLst>
                <a:ext uri="{FF2B5EF4-FFF2-40B4-BE49-F238E27FC236}">
                  <a16:creationId xmlns:a16="http://schemas.microsoft.com/office/drawing/2014/main" id="{B0BF8BF3-C90A-483A-B61E-13D2C41FBA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31011274-F329-444B-9B06-69DD2EC44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0">
              <a:extLst>
                <a:ext uri="{FF2B5EF4-FFF2-40B4-BE49-F238E27FC236}">
                  <a16:creationId xmlns:a16="http://schemas.microsoft.com/office/drawing/2014/main" id="{DB8B1D39-5B9A-4B4E-849B-A5821A2460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1">
              <a:extLst>
                <a:ext uri="{FF2B5EF4-FFF2-40B4-BE49-F238E27FC236}">
                  <a16:creationId xmlns:a16="http://schemas.microsoft.com/office/drawing/2014/main" id="{336ECD63-75C2-4A32-A31B-30BB30972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5" name="Image 4" descr="Une image contenant diagramme&#10;&#10;Description générée automatiquement">
            <a:extLst>
              <a:ext uri="{FF2B5EF4-FFF2-40B4-BE49-F238E27FC236}">
                <a16:creationId xmlns:a16="http://schemas.microsoft.com/office/drawing/2014/main" id="{103008F2-C578-7EF0-1E19-C3EA877D55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1778" y="1775622"/>
            <a:ext cx="6844045" cy="3302252"/>
          </a:xfrm>
          <a:prstGeom prst="rect">
            <a:avLst/>
          </a:prstGeom>
        </p:spPr>
      </p:pic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708A6F8-0DB7-1BEC-BA25-873440BAC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84734" y="6353462"/>
            <a:ext cx="77108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B977B9D-4675-4CF3-A81C-467D7F23A169}" type="slidenum">
              <a:rPr lang="fr-FR">
                <a:solidFill>
                  <a:schemeClr val="tx1"/>
                </a:solidFill>
              </a:rPr>
              <a:pPr>
                <a:spcAft>
                  <a:spcPts val="600"/>
                </a:spcAft>
              </a:pPr>
              <a:t>14</a:t>
            </a:fld>
            <a:endParaRPr lang="fr-F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13926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F05F2F3-97A0-DCDF-0ED2-09F6947A1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EEPROM MANAGEMENT</a:t>
            </a:r>
          </a:p>
        </p:txBody>
      </p:sp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F7696711-D08E-81BE-21C2-E210E6FC83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413" y="3426866"/>
            <a:ext cx="9906000" cy="1186955"/>
          </a:xfrm>
        </p:spPr>
      </p:pic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94A8631-AA21-A427-1750-B144721F1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77B9D-4675-4CF3-A81C-467D7F23A169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427673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697F791-5FFA-4164-899F-EB52EA72B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4E28A1A9-FB81-4816-AAEA-C3B430946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B773AB25-A422-41AA-9737-5E04C1966D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2">
            <a:extLst>
              <a:ext uri="{FF2B5EF4-FFF2-40B4-BE49-F238E27FC236}">
                <a16:creationId xmlns:a16="http://schemas.microsoft.com/office/drawing/2014/main" id="{AF0552B8-DE8C-40DF-B29F-1728E6A10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530" y="23283"/>
            <a:ext cx="4078152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921E07B4-5F60-6BB1-599D-37DEE5011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266" y="618518"/>
            <a:ext cx="2851417" cy="1478570"/>
          </a:xfrm>
        </p:spPr>
        <p:txBody>
          <a:bodyPr>
            <a:normAutofit/>
          </a:bodyPr>
          <a:lstStyle/>
          <a:p>
            <a:r>
              <a:rPr lang="fr-FR" sz="3200">
                <a:solidFill>
                  <a:srgbClr val="FFFFFF"/>
                </a:solidFill>
              </a:rPr>
              <a:t>EEPROM Management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49EEFF4-2AB4-EFEC-09B7-6CE0651330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4620" y="2249487"/>
            <a:ext cx="2862444" cy="3957302"/>
          </a:xfrm>
        </p:spPr>
        <p:txBody>
          <a:bodyPr>
            <a:normAutofit/>
          </a:bodyPr>
          <a:lstStyle/>
          <a:p>
            <a:r>
              <a:rPr lang="fr-FR" sz="2000" dirty="0">
                <a:solidFill>
                  <a:srgbClr val="FFFFFF"/>
                </a:solidFill>
              </a:rPr>
              <a:t>Lecture dans l’EEPROM</a:t>
            </a:r>
          </a:p>
          <a:p>
            <a:endParaRPr lang="fr-FR" sz="2000" dirty="0">
              <a:solidFill>
                <a:srgbClr val="FFFFFF"/>
              </a:solidFill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6AD0D387-1584-4477-B5F8-52B50D4F2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20" name="Rectangle 5">
              <a:extLst>
                <a:ext uri="{FF2B5EF4-FFF2-40B4-BE49-F238E27FC236}">
                  <a16:creationId xmlns:a16="http://schemas.microsoft.com/office/drawing/2014/main" id="{22C90122-8CF0-4164-B596-168DE41D39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1" name="Freeform 6">
              <a:extLst>
                <a:ext uri="{FF2B5EF4-FFF2-40B4-BE49-F238E27FC236}">
                  <a16:creationId xmlns:a16="http://schemas.microsoft.com/office/drawing/2014/main" id="{E74D534E-37A6-4D27-9C47-0B2F05278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7">
              <a:extLst>
                <a:ext uri="{FF2B5EF4-FFF2-40B4-BE49-F238E27FC236}">
                  <a16:creationId xmlns:a16="http://schemas.microsoft.com/office/drawing/2014/main" id="{1C1C156E-D2E0-468A-9B19-79521D69B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8">
              <a:extLst>
                <a:ext uri="{FF2B5EF4-FFF2-40B4-BE49-F238E27FC236}">
                  <a16:creationId xmlns:a16="http://schemas.microsoft.com/office/drawing/2014/main" id="{14C97F11-4F6C-4DFF-89BC-3AEA5B7FF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9">
              <a:extLst>
                <a:ext uri="{FF2B5EF4-FFF2-40B4-BE49-F238E27FC236}">
                  <a16:creationId xmlns:a16="http://schemas.microsoft.com/office/drawing/2014/main" id="{773C2106-77CE-42E1-839F-925EAEBB2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0">
              <a:extLst>
                <a:ext uri="{FF2B5EF4-FFF2-40B4-BE49-F238E27FC236}">
                  <a16:creationId xmlns:a16="http://schemas.microsoft.com/office/drawing/2014/main" id="{E2807D33-BD1F-4B09-8D93-63C06DB3C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1">
              <a:extLst>
                <a:ext uri="{FF2B5EF4-FFF2-40B4-BE49-F238E27FC236}">
                  <a16:creationId xmlns:a16="http://schemas.microsoft.com/office/drawing/2014/main" id="{84BDF3E8-157B-47D1-AF8E-FE1EFF061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2">
              <a:extLst>
                <a:ext uri="{FF2B5EF4-FFF2-40B4-BE49-F238E27FC236}">
                  <a16:creationId xmlns:a16="http://schemas.microsoft.com/office/drawing/2014/main" id="{68B482B5-E0FD-406A-99B2-297DF33354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3">
              <a:extLst>
                <a:ext uri="{FF2B5EF4-FFF2-40B4-BE49-F238E27FC236}">
                  <a16:creationId xmlns:a16="http://schemas.microsoft.com/office/drawing/2014/main" id="{B8750F30-12E8-410B-8709-78F1EF3BBE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4">
              <a:extLst>
                <a:ext uri="{FF2B5EF4-FFF2-40B4-BE49-F238E27FC236}">
                  <a16:creationId xmlns:a16="http://schemas.microsoft.com/office/drawing/2014/main" id="{DB2D030A-4700-4CC4-A971-F119F8372C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5">
              <a:extLst>
                <a:ext uri="{FF2B5EF4-FFF2-40B4-BE49-F238E27FC236}">
                  <a16:creationId xmlns:a16="http://schemas.microsoft.com/office/drawing/2014/main" id="{B4E516DB-F66E-4E88-8CAA-67153F561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Line 16">
              <a:extLst>
                <a:ext uri="{FF2B5EF4-FFF2-40B4-BE49-F238E27FC236}">
                  <a16:creationId xmlns:a16="http://schemas.microsoft.com/office/drawing/2014/main" id="{DF749FDD-DD56-4DC9-A379-77E110698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32" name="Freeform 17">
              <a:extLst>
                <a:ext uri="{FF2B5EF4-FFF2-40B4-BE49-F238E27FC236}">
                  <a16:creationId xmlns:a16="http://schemas.microsoft.com/office/drawing/2014/main" id="{6AD95087-E0AF-45D3-B824-EFFCBBECD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18">
              <a:extLst>
                <a:ext uri="{FF2B5EF4-FFF2-40B4-BE49-F238E27FC236}">
                  <a16:creationId xmlns:a16="http://schemas.microsoft.com/office/drawing/2014/main" id="{2D21010F-3DE2-4881-B9D5-3415C4E05D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19">
              <a:extLst>
                <a:ext uri="{FF2B5EF4-FFF2-40B4-BE49-F238E27FC236}">
                  <a16:creationId xmlns:a16="http://schemas.microsoft.com/office/drawing/2014/main" id="{2AFDF4BC-8E99-4A2C-9EF2-4B98A05C2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0">
              <a:extLst>
                <a:ext uri="{FF2B5EF4-FFF2-40B4-BE49-F238E27FC236}">
                  <a16:creationId xmlns:a16="http://schemas.microsoft.com/office/drawing/2014/main" id="{BB8EAEE8-22EA-4103-A02E-5043474C4B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Rectangle 21">
              <a:extLst>
                <a:ext uri="{FF2B5EF4-FFF2-40B4-BE49-F238E27FC236}">
                  <a16:creationId xmlns:a16="http://schemas.microsoft.com/office/drawing/2014/main" id="{7148ABD2-E447-429F-B97E-86494051C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7" name="Freeform 22">
              <a:extLst>
                <a:ext uri="{FF2B5EF4-FFF2-40B4-BE49-F238E27FC236}">
                  <a16:creationId xmlns:a16="http://schemas.microsoft.com/office/drawing/2014/main" id="{99900F4A-F8CA-456E-9FA0-34572621C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3">
              <a:extLst>
                <a:ext uri="{FF2B5EF4-FFF2-40B4-BE49-F238E27FC236}">
                  <a16:creationId xmlns:a16="http://schemas.microsoft.com/office/drawing/2014/main" id="{DF5CD0A9-E49B-4968-886B-41C1A66D23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4">
              <a:extLst>
                <a:ext uri="{FF2B5EF4-FFF2-40B4-BE49-F238E27FC236}">
                  <a16:creationId xmlns:a16="http://schemas.microsoft.com/office/drawing/2014/main" id="{7E462582-7383-4272-A323-85C9D137C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5">
              <a:extLst>
                <a:ext uri="{FF2B5EF4-FFF2-40B4-BE49-F238E27FC236}">
                  <a16:creationId xmlns:a16="http://schemas.microsoft.com/office/drawing/2014/main" id="{CB472F67-7C37-4D80-B346-DE30D44B5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6">
              <a:extLst>
                <a:ext uri="{FF2B5EF4-FFF2-40B4-BE49-F238E27FC236}">
                  <a16:creationId xmlns:a16="http://schemas.microsoft.com/office/drawing/2014/main" id="{19A8AE83-358F-4D4E-91C7-F09E35097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7">
              <a:extLst>
                <a:ext uri="{FF2B5EF4-FFF2-40B4-BE49-F238E27FC236}">
                  <a16:creationId xmlns:a16="http://schemas.microsoft.com/office/drawing/2014/main" id="{C4B79436-9285-45DE-A9FB-B3DD750738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28">
              <a:extLst>
                <a:ext uri="{FF2B5EF4-FFF2-40B4-BE49-F238E27FC236}">
                  <a16:creationId xmlns:a16="http://schemas.microsoft.com/office/drawing/2014/main" id="{B0BF8BF3-C90A-483A-B61E-13D2C41FBA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31011274-F329-444B-9B06-69DD2EC44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0">
              <a:extLst>
                <a:ext uri="{FF2B5EF4-FFF2-40B4-BE49-F238E27FC236}">
                  <a16:creationId xmlns:a16="http://schemas.microsoft.com/office/drawing/2014/main" id="{DB8B1D39-5B9A-4B4E-849B-A5821A2460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1">
              <a:extLst>
                <a:ext uri="{FF2B5EF4-FFF2-40B4-BE49-F238E27FC236}">
                  <a16:creationId xmlns:a16="http://schemas.microsoft.com/office/drawing/2014/main" id="{336ECD63-75C2-4A32-A31B-30BB30972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5" name="Image 4" descr="Une image contenant diagramme&#10;&#10;Description générée automatiquement">
            <a:extLst>
              <a:ext uri="{FF2B5EF4-FFF2-40B4-BE49-F238E27FC236}">
                <a16:creationId xmlns:a16="http://schemas.microsoft.com/office/drawing/2014/main" id="{3028CB55-19A3-D8FD-D23C-519529528B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1778" y="1963834"/>
            <a:ext cx="6844045" cy="2925828"/>
          </a:xfrm>
          <a:prstGeom prst="rect">
            <a:avLst/>
          </a:prstGeom>
        </p:spPr>
      </p:pic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9FAA5CD-3D1E-461B-5D71-5CF10B929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84734" y="6353462"/>
            <a:ext cx="77108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B977B9D-4675-4CF3-A81C-467D7F23A169}" type="slidenum">
              <a:rPr lang="fr-FR">
                <a:solidFill>
                  <a:schemeClr val="tx1"/>
                </a:solidFill>
              </a:rPr>
              <a:pPr>
                <a:spcAft>
                  <a:spcPts val="600"/>
                </a:spcAft>
              </a:pPr>
              <a:t>16</a:t>
            </a:fld>
            <a:endParaRPr lang="fr-F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70331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0FF6BDC-6E3B-2CBF-07B5-E38944102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EEPROM Management</a:t>
            </a:r>
          </a:p>
        </p:txBody>
      </p:sp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CB0ED929-3268-8E32-4C7A-7130A75686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458" y="3093046"/>
            <a:ext cx="11169084" cy="1223256"/>
          </a:xfrm>
        </p:spPr>
      </p:pic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8AA03CC-57C1-DB5E-1AAE-361F4F789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77B9D-4675-4CF3-A81C-467D7F23A169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581530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6E50048-EC6D-2865-9E9A-20D586950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fr-FR" dirty="0"/>
              <a:t>Calcul de la droite de régression</a:t>
            </a:r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E13528AD-68A9-8F47-16EA-30522C6867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411" y="3391265"/>
            <a:ext cx="4689234" cy="1266093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F79C14A-47A5-9F6A-91C0-B845D0C7FA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6727" y="2249487"/>
            <a:ext cx="4710683" cy="3541714"/>
          </a:xfrm>
        </p:spPr>
        <p:txBody>
          <a:bodyPr>
            <a:normAutofit/>
          </a:bodyPr>
          <a:lstStyle/>
          <a:p>
            <a:r>
              <a:rPr lang="fr-FR" dirty="0"/>
              <a:t>Calcul des facteur a et b sur les couples de valeurs stocké dans le FPGA et est une copie de l'EEPROM</a:t>
            </a:r>
            <a:endParaRPr lang="fr-FR"/>
          </a:p>
          <a:p>
            <a:endParaRPr lang="fr-FR"/>
          </a:p>
          <a:p>
            <a:r>
              <a:rPr lang="fr-FR" dirty="0"/>
              <a:t>8 points pour simplifier le calcul des moyennes</a:t>
            </a:r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CC7D4B8-9620-EC82-8B4B-95ADD9C7D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6321" y="6309360"/>
            <a:ext cx="77108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B977B9D-4675-4CF3-A81C-467D7F23A169}" type="slidenum">
              <a:rPr lang="fr-FR" smtClean="0"/>
              <a:pPr>
                <a:spcAft>
                  <a:spcPts val="600"/>
                </a:spcAft>
              </a:pPr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00378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697F791-5FFA-4164-899F-EB52EA72B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4E28A1A9-FB81-4816-AAEA-C3B430946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B773AB25-A422-41AA-9737-5E04C1966D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2">
            <a:extLst>
              <a:ext uri="{FF2B5EF4-FFF2-40B4-BE49-F238E27FC236}">
                <a16:creationId xmlns:a16="http://schemas.microsoft.com/office/drawing/2014/main" id="{AF0552B8-DE8C-40DF-B29F-1728E6A10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530" y="23283"/>
            <a:ext cx="4078152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2E0417E7-9EF7-7405-2F88-75FE7D01E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266" y="618518"/>
            <a:ext cx="2851417" cy="1478570"/>
          </a:xfrm>
        </p:spPr>
        <p:txBody>
          <a:bodyPr>
            <a:normAutofit/>
          </a:bodyPr>
          <a:lstStyle/>
          <a:p>
            <a:r>
              <a:rPr lang="fr-FR" sz="2500">
                <a:solidFill>
                  <a:srgbClr val="FFFFFF"/>
                </a:solidFill>
              </a:rPr>
              <a:t>Dimensionnement des mots binaires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9786E93-E964-0508-C347-620114EDEF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4620" y="2249487"/>
            <a:ext cx="2862444" cy="3957302"/>
          </a:xfrm>
        </p:spPr>
        <p:txBody>
          <a:bodyPr>
            <a:normAutofit/>
          </a:bodyPr>
          <a:lstStyle/>
          <a:p>
            <a:r>
              <a:rPr lang="fr-FR" sz="2000" dirty="0">
                <a:solidFill>
                  <a:srgbClr val="FFFFFF"/>
                </a:solidFill>
              </a:rPr>
              <a:t>Taille finie des mots binaires</a:t>
            </a:r>
          </a:p>
          <a:p>
            <a:endParaRPr lang="fr-FR" sz="2000" dirty="0">
              <a:solidFill>
                <a:srgbClr val="FFFFFF"/>
              </a:solidFill>
            </a:endParaRPr>
          </a:p>
          <a:p>
            <a:r>
              <a:rPr lang="fr-FR" sz="2000" dirty="0">
                <a:solidFill>
                  <a:srgbClr val="FFFFFF"/>
                </a:solidFill>
              </a:rPr>
              <a:t>Changement de la taille en fonction des calculs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6AD0D387-1584-4477-B5F8-52B50D4F2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20" name="Rectangle 5">
              <a:extLst>
                <a:ext uri="{FF2B5EF4-FFF2-40B4-BE49-F238E27FC236}">
                  <a16:creationId xmlns:a16="http://schemas.microsoft.com/office/drawing/2014/main" id="{22C90122-8CF0-4164-B596-168DE41D39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1" name="Freeform 6">
              <a:extLst>
                <a:ext uri="{FF2B5EF4-FFF2-40B4-BE49-F238E27FC236}">
                  <a16:creationId xmlns:a16="http://schemas.microsoft.com/office/drawing/2014/main" id="{E74D534E-37A6-4D27-9C47-0B2F05278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7">
              <a:extLst>
                <a:ext uri="{FF2B5EF4-FFF2-40B4-BE49-F238E27FC236}">
                  <a16:creationId xmlns:a16="http://schemas.microsoft.com/office/drawing/2014/main" id="{1C1C156E-D2E0-468A-9B19-79521D69B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8">
              <a:extLst>
                <a:ext uri="{FF2B5EF4-FFF2-40B4-BE49-F238E27FC236}">
                  <a16:creationId xmlns:a16="http://schemas.microsoft.com/office/drawing/2014/main" id="{14C97F11-4F6C-4DFF-89BC-3AEA5B7FF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9">
              <a:extLst>
                <a:ext uri="{FF2B5EF4-FFF2-40B4-BE49-F238E27FC236}">
                  <a16:creationId xmlns:a16="http://schemas.microsoft.com/office/drawing/2014/main" id="{773C2106-77CE-42E1-839F-925EAEBB2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0">
              <a:extLst>
                <a:ext uri="{FF2B5EF4-FFF2-40B4-BE49-F238E27FC236}">
                  <a16:creationId xmlns:a16="http://schemas.microsoft.com/office/drawing/2014/main" id="{E2807D33-BD1F-4B09-8D93-63C06DB3C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1">
              <a:extLst>
                <a:ext uri="{FF2B5EF4-FFF2-40B4-BE49-F238E27FC236}">
                  <a16:creationId xmlns:a16="http://schemas.microsoft.com/office/drawing/2014/main" id="{84BDF3E8-157B-47D1-AF8E-FE1EFF061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2">
              <a:extLst>
                <a:ext uri="{FF2B5EF4-FFF2-40B4-BE49-F238E27FC236}">
                  <a16:creationId xmlns:a16="http://schemas.microsoft.com/office/drawing/2014/main" id="{68B482B5-E0FD-406A-99B2-297DF33354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3">
              <a:extLst>
                <a:ext uri="{FF2B5EF4-FFF2-40B4-BE49-F238E27FC236}">
                  <a16:creationId xmlns:a16="http://schemas.microsoft.com/office/drawing/2014/main" id="{B8750F30-12E8-410B-8709-78F1EF3BBE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4">
              <a:extLst>
                <a:ext uri="{FF2B5EF4-FFF2-40B4-BE49-F238E27FC236}">
                  <a16:creationId xmlns:a16="http://schemas.microsoft.com/office/drawing/2014/main" id="{DB2D030A-4700-4CC4-A971-F119F8372C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5">
              <a:extLst>
                <a:ext uri="{FF2B5EF4-FFF2-40B4-BE49-F238E27FC236}">
                  <a16:creationId xmlns:a16="http://schemas.microsoft.com/office/drawing/2014/main" id="{B4E516DB-F66E-4E88-8CAA-67153F561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Line 16">
              <a:extLst>
                <a:ext uri="{FF2B5EF4-FFF2-40B4-BE49-F238E27FC236}">
                  <a16:creationId xmlns:a16="http://schemas.microsoft.com/office/drawing/2014/main" id="{DF749FDD-DD56-4DC9-A379-77E110698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32" name="Freeform 17">
              <a:extLst>
                <a:ext uri="{FF2B5EF4-FFF2-40B4-BE49-F238E27FC236}">
                  <a16:creationId xmlns:a16="http://schemas.microsoft.com/office/drawing/2014/main" id="{6AD95087-E0AF-45D3-B824-EFFCBBECD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18">
              <a:extLst>
                <a:ext uri="{FF2B5EF4-FFF2-40B4-BE49-F238E27FC236}">
                  <a16:creationId xmlns:a16="http://schemas.microsoft.com/office/drawing/2014/main" id="{2D21010F-3DE2-4881-B9D5-3415C4E05D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19">
              <a:extLst>
                <a:ext uri="{FF2B5EF4-FFF2-40B4-BE49-F238E27FC236}">
                  <a16:creationId xmlns:a16="http://schemas.microsoft.com/office/drawing/2014/main" id="{2AFDF4BC-8E99-4A2C-9EF2-4B98A05C2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0">
              <a:extLst>
                <a:ext uri="{FF2B5EF4-FFF2-40B4-BE49-F238E27FC236}">
                  <a16:creationId xmlns:a16="http://schemas.microsoft.com/office/drawing/2014/main" id="{BB8EAEE8-22EA-4103-A02E-5043474C4B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Rectangle 21">
              <a:extLst>
                <a:ext uri="{FF2B5EF4-FFF2-40B4-BE49-F238E27FC236}">
                  <a16:creationId xmlns:a16="http://schemas.microsoft.com/office/drawing/2014/main" id="{7148ABD2-E447-429F-B97E-86494051C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7" name="Freeform 22">
              <a:extLst>
                <a:ext uri="{FF2B5EF4-FFF2-40B4-BE49-F238E27FC236}">
                  <a16:creationId xmlns:a16="http://schemas.microsoft.com/office/drawing/2014/main" id="{99900F4A-F8CA-456E-9FA0-34572621C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3">
              <a:extLst>
                <a:ext uri="{FF2B5EF4-FFF2-40B4-BE49-F238E27FC236}">
                  <a16:creationId xmlns:a16="http://schemas.microsoft.com/office/drawing/2014/main" id="{DF5CD0A9-E49B-4968-886B-41C1A66D23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4">
              <a:extLst>
                <a:ext uri="{FF2B5EF4-FFF2-40B4-BE49-F238E27FC236}">
                  <a16:creationId xmlns:a16="http://schemas.microsoft.com/office/drawing/2014/main" id="{7E462582-7383-4272-A323-85C9D137C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5">
              <a:extLst>
                <a:ext uri="{FF2B5EF4-FFF2-40B4-BE49-F238E27FC236}">
                  <a16:creationId xmlns:a16="http://schemas.microsoft.com/office/drawing/2014/main" id="{CB472F67-7C37-4D80-B346-DE30D44B5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6">
              <a:extLst>
                <a:ext uri="{FF2B5EF4-FFF2-40B4-BE49-F238E27FC236}">
                  <a16:creationId xmlns:a16="http://schemas.microsoft.com/office/drawing/2014/main" id="{19A8AE83-358F-4D4E-91C7-F09E35097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7">
              <a:extLst>
                <a:ext uri="{FF2B5EF4-FFF2-40B4-BE49-F238E27FC236}">
                  <a16:creationId xmlns:a16="http://schemas.microsoft.com/office/drawing/2014/main" id="{C4B79436-9285-45DE-A9FB-B3DD750738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28">
              <a:extLst>
                <a:ext uri="{FF2B5EF4-FFF2-40B4-BE49-F238E27FC236}">
                  <a16:creationId xmlns:a16="http://schemas.microsoft.com/office/drawing/2014/main" id="{B0BF8BF3-C90A-483A-B61E-13D2C41FBA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31011274-F329-444B-9B06-69DD2EC44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0">
              <a:extLst>
                <a:ext uri="{FF2B5EF4-FFF2-40B4-BE49-F238E27FC236}">
                  <a16:creationId xmlns:a16="http://schemas.microsoft.com/office/drawing/2014/main" id="{DB8B1D39-5B9A-4B4E-849B-A5821A2460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1">
              <a:extLst>
                <a:ext uri="{FF2B5EF4-FFF2-40B4-BE49-F238E27FC236}">
                  <a16:creationId xmlns:a16="http://schemas.microsoft.com/office/drawing/2014/main" id="{336ECD63-75C2-4A32-A31B-30BB30972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6" name="Image 5">
            <a:extLst>
              <a:ext uri="{FF2B5EF4-FFF2-40B4-BE49-F238E27FC236}">
                <a16:creationId xmlns:a16="http://schemas.microsoft.com/office/drawing/2014/main" id="{C9EBD33F-AC9B-6867-2158-97A44AD2E1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6808" y="643467"/>
            <a:ext cx="6453984" cy="5566562"/>
          </a:xfrm>
          <a:prstGeom prst="rect">
            <a:avLst/>
          </a:prstGeom>
        </p:spPr>
      </p:pic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5EC6838-9943-2AB2-EFB8-C5A213C6C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84734" y="6353462"/>
            <a:ext cx="77108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B977B9D-4675-4CF3-A81C-467D7F23A169}" type="slidenum">
              <a:rPr lang="fr-FR">
                <a:solidFill>
                  <a:schemeClr val="tx1"/>
                </a:solidFill>
              </a:rPr>
              <a:pPr>
                <a:spcAft>
                  <a:spcPts val="600"/>
                </a:spcAft>
              </a:pPr>
              <a:t>19</a:t>
            </a:fld>
            <a:endParaRPr lang="fr-F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61591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21E07B4-5F60-6BB1-599D-37DEE5011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fr-FR" dirty="0"/>
              <a:t>Sommaire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44EF6F6-ADDE-2A99-EDDE-E729F22CE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6321" y="5883274"/>
            <a:ext cx="77108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B977B9D-4675-4CF3-A81C-467D7F23A169}" type="slidenum">
              <a:rPr lang="fr-FR"/>
              <a:pPr>
                <a:spcAft>
                  <a:spcPts val="600"/>
                </a:spcAft>
              </a:pPr>
              <a:t>2</a:t>
            </a:fld>
            <a:endParaRPr lang="fr-FR"/>
          </a:p>
        </p:txBody>
      </p:sp>
      <p:graphicFrame>
        <p:nvGraphicFramePr>
          <p:cNvPr id="6" name="Espace réservé du contenu 2">
            <a:extLst>
              <a:ext uri="{FF2B5EF4-FFF2-40B4-BE49-F238E27FC236}">
                <a16:creationId xmlns:a16="http://schemas.microsoft.com/office/drawing/2014/main" id="{54ED3EEB-4D80-C75F-322B-C44EA278AD8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55174511"/>
              </p:ext>
            </p:extLst>
          </p:nvPr>
        </p:nvGraphicFramePr>
        <p:xfrm>
          <a:off x="1141413" y="2418820"/>
          <a:ext cx="9906000" cy="31427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684652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7" name="Rectangle 2056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9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D7537C38-DDE9-A460-9319-665C29175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fr-FR" sz="3200"/>
              <a:t>Division à virgule fixe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F4E0757-8925-793D-1BF5-37E299689D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 lnSpcReduction="10000"/>
          </a:bodyPr>
          <a:lstStyle/>
          <a:p>
            <a:pPr>
              <a:lnSpc>
                <a:spcPct val="110000"/>
              </a:lnSpc>
            </a:pPr>
            <a:r>
              <a:rPr lang="fr-FR" sz="2000" dirty="0"/>
              <a:t>On additionne le complément à deux du diviseur</a:t>
            </a:r>
          </a:p>
          <a:p>
            <a:pPr>
              <a:lnSpc>
                <a:spcPct val="110000"/>
              </a:lnSpc>
            </a:pPr>
            <a:r>
              <a:rPr lang="fr-FR" sz="2000" dirty="0"/>
              <a:t>Un chiffre du quotient est donné par le bit de poids fort</a:t>
            </a:r>
          </a:p>
          <a:p>
            <a:pPr lvl="1">
              <a:lnSpc>
                <a:spcPct val="110000"/>
              </a:lnSpc>
            </a:pPr>
            <a:r>
              <a:rPr lang="fr-FR" dirty="0"/>
              <a:t>Si il vaut 0 il faut garder la différence en cours</a:t>
            </a:r>
          </a:p>
          <a:p>
            <a:pPr lvl="1">
              <a:lnSpc>
                <a:spcPct val="110000"/>
              </a:lnSpc>
            </a:pPr>
            <a:endParaRPr lang="fr-FR" dirty="0"/>
          </a:p>
          <a:p>
            <a:pPr>
              <a:lnSpc>
                <a:spcPct val="110000"/>
              </a:lnSpc>
            </a:pPr>
            <a:r>
              <a:rPr lang="fr-FR" sz="2000" dirty="0"/>
              <a:t>Seul élément du calcul à générer un nombre à virgule</a:t>
            </a:r>
          </a:p>
          <a:p>
            <a:pPr lvl="1">
              <a:lnSpc>
                <a:spcPct val="110000"/>
              </a:lnSpc>
            </a:pPr>
            <a:r>
              <a:rPr lang="fr-FR" dirty="0"/>
              <a:t>Nécessité de dimensionner cette virgule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9FED601C-791B-71AF-C0EE-F246FC5F2EA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807"/>
          <a:stretch/>
        </p:blipFill>
        <p:spPr bwMode="auto">
          <a:xfrm>
            <a:off x="6115495" y="618518"/>
            <a:ext cx="5417289" cy="5596015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061" name="Group 2060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2062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63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4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5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6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7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8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9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0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1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2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3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074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5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6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7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8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79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80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81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82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83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84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85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86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87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88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53C10B0-2E77-5B58-3C71-C1F616DEA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6321" y="6340472"/>
            <a:ext cx="77108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B977B9D-4675-4CF3-A81C-467D7F23A169}" type="slidenum">
              <a:rPr lang="fr-FR" smtClean="0"/>
              <a:pPr>
                <a:spcAft>
                  <a:spcPts val="600"/>
                </a:spcAft>
              </a:pPr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06466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4" name="Rectangle 13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921E07B4-5F60-6BB1-599D-37DEE5011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fr-FR" sz="3200"/>
              <a:t>Conclusion</a:t>
            </a:r>
          </a:p>
        </p:txBody>
      </p:sp>
      <p:pic>
        <p:nvPicPr>
          <p:cNvPr id="6" name="Espace réservé du contenu 5" descr="Une image contenant Appareils électroniques, circuit&#10;&#10;Description générée automatiquement">
            <a:extLst>
              <a:ext uri="{FF2B5EF4-FFF2-40B4-BE49-F238E27FC236}">
                <a16:creationId xmlns:a16="http://schemas.microsoft.com/office/drawing/2014/main" id="{8AAB55A9-8E1A-A746-59AB-2ECEDCCB675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9" r="14170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7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9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0B84ECA-200A-BA9C-ED51-B40BA2E6E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r>
              <a:rPr lang="en-US" sz="1800" dirty="0"/>
              <a:t>EEPROM Management </a:t>
            </a:r>
            <a:r>
              <a:rPr lang="fr-FR" sz="1800" dirty="0"/>
              <a:t>fonctionnel</a:t>
            </a:r>
          </a:p>
          <a:p>
            <a:endParaRPr lang="fr-FR" sz="1800" dirty="0"/>
          </a:p>
          <a:p>
            <a:r>
              <a:rPr lang="fr-FR" sz="1800" dirty="0"/>
              <a:t>Machine d’état du système conçue </a:t>
            </a:r>
          </a:p>
          <a:p>
            <a:pPr marL="0" indent="0">
              <a:buNone/>
            </a:pPr>
            <a:endParaRPr lang="fr-FR" sz="1800" dirty="0"/>
          </a:p>
          <a:p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4A834E1-F94F-833B-91DF-1E13F98FC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6321" y="5883274"/>
            <a:ext cx="77108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B977B9D-4675-4CF3-A81C-467D7F23A169}" type="slidenum">
              <a:rPr lang="fr-FR" smtClean="0"/>
              <a:pPr>
                <a:spcAft>
                  <a:spcPts val="600"/>
                </a:spcAft>
              </a:pPr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464481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21E07B4-5F60-6BB1-599D-37DEE5011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Bilan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55FDEA8-E768-6CF1-C643-8EDA5A1E9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77B9D-4675-4CF3-A81C-467D7F23A169}" type="slidenum">
              <a:rPr lang="fr-FR" smtClean="0"/>
              <a:t>22</a:t>
            </a:fld>
            <a:endParaRPr lang="fr-FR"/>
          </a:p>
        </p:txBody>
      </p:sp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153B3802-5DBA-0DDE-10B8-D96FB297D5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Remise à niveau en conception VHDL réussite </a:t>
            </a:r>
          </a:p>
          <a:p>
            <a:endParaRPr lang="fr-FR" dirty="0"/>
          </a:p>
          <a:p>
            <a:r>
              <a:rPr lang="fr-FR" dirty="0"/>
              <a:t>Leçons sur le temps nécessaire à la conception de ce genre de système en VHDL</a:t>
            </a:r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008913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CEA7872-3DA3-4209-AD3E-650F5B4AA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6321" y="5883274"/>
            <a:ext cx="77108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B977B9D-4675-4CF3-A81C-467D7F23A169}" type="slidenum">
              <a:rPr lang="fr-FR" smtClean="0"/>
              <a:pPr>
                <a:spcAft>
                  <a:spcPts val="600"/>
                </a:spcAft>
              </a:pPr>
              <a:t>23</a:t>
            </a:fld>
            <a:endParaRPr lang="fr-FR"/>
          </a:p>
        </p:txBody>
      </p:sp>
      <p:graphicFrame>
        <p:nvGraphicFramePr>
          <p:cNvPr id="6" name="Espace réservé du contenu 2">
            <a:extLst>
              <a:ext uri="{FF2B5EF4-FFF2-40B4-BE49-F238E27FC236}">
                <a16:creationId xmlns:a16="http://schemas.microsoft.com/office/drawing/2014/main" id="{4CC6D9AC-263A-D8A4-71D0-EAB5BEA0E56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92965905"/>
              </p:ext>
            </p:extLst>
          </p:nvPr>
        </p:nvGraphicFramePr>
        <p:xfrm>
          <a:off x="1141413" y="2418820"/>
          <a:ext cx="9906000" cy="31427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883576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921E07B4-5F60-6BB1-599D-37DEE5011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fr-FR" sz="3200"/>
              <a:t>Introduction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49EEFF4-2AB4-EFEC-09B7-6CE0651330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fr-FR" sz="2000"/>
              <a:t>Objectifs : </a:t>
            </a:r>
          </a:p>
          <a:p>
            <a:pPr lvl="1"/>
            <a:r>
              <a:rPr lang="fr-FR" dirty="0"/>
              <a:t>Réalisation d’un système permettant la mesure et l’affichage du déplacement d’un plateau élévateur</a:t>
            </a:r>
          </a:p>
          <a:p>
            <a:pPr lvl="1"/>
            <a:r>
              <a:rPr lang="fr-FR" dirty="0"/>
              <a:t>Approfondir et développer nos compétences en description matérielle</a:t>
            </a:r>
          </a:p>
        </p:txBody>
      </p:sp>
      <p:pic>
        <p:nvPicPr>
          <p:cNvPr id="6" name="Image 5" descr="Une image contenant outil&#10;&#10;Description générée automatiquement">
            <a:extLst>
              <a:ext uri="{FF2B5EF4-FFF2-40B4-BE49-F238E27FC236}">
                <a16:creationId xmlns:a16="http://schemas.microsoft.com/office/drawing/2014/main" id="{4AC153FA-EE23-86E6-6B8A-A4A58A9D1A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588672"/>
            <a:ext cx="5456279" cy="3655706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6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7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8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3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06EF66B-A297-011D-8D56-7DE26FCB7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6321" y="6340472"/>
            <a:ext cx="77108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B977B9D-4675-4CF3-A81C-467D7F23A169}" type="slidenum">
              <a:rPr lang="fr-FR" smtClean="0"/>
              <a:pPr>
                <a:spcAft>
                  <a:spcPts val="600"/>
                </a:spcAft>
              </a:pPr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358469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21E07B4-5F60-6BB1-599D-37DEE5011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Cahier des charges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49EEFF4-2AB4-EFEC-09B7-6CE0651330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Le système doit pouvoir :</a:t>
            </a:r>
          </a:p>
          <a:p>
            <a:pPr lvl="1"/>
            <a:r>
              <a:rPr lang="fr-FR" dirty="0"/>
              <a:t>Être étalonné</a:t>
            </a:r>
          </a:p>
          <a:p>
            <a:pPr lvl="1"/>
            <a:r>
              <a:rPr lang="fr-FR" dirty="0"/>
              <a:t>Fixer l’origine</a:t>
            </a:r>
          </a:p>
          <a:p>
            <a:pPr lvl="1"/>
            <a:r>
              <a:rPr lang="fr-FR" dirty="0"/>
              <a:t>Afficher le déplacement absolu</a:t>
            </a:r>
          </a:p>
          <a:p>
            <a:pPr marL="457200" lvl="1" indent="0">
              <a:buNone/>
            </a:pP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061414D-EAF9-1AAE-9531-F1544F1FA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77B9D-4675-4CF3-A81C-467D7F23A169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791811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9AE4726C-1831-4FE3-9A11-227F0DC2F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2" name="Rectangle 11">
              <a:extLst>
                <a:ext uri="{FF2B5EF4-FFF2-40B4-BE49-F238E27FC236}">
                  <a16:creationId xmlns:a16="http://schemas.microsoft.com/office/drawing/2014/main" id="{B651D7F7-8C54-448E-A268-1CBFAD87D4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" name="Picture 2">
              <a:extLst>
                <a:ext uri="{FF2B5EF4-FFF2-40B4-BE49-F238E27FC236}">
                  <a16:creationId xmlns:a16="http://schemas.microsoft.com/office/drawing/2014/main" id="{E3B56E94-40E1-489A-98B2-A3238D66A0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921E07B4-5F60-6BB1-599D-37DEE5011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96697" y="618518"/>
            <a:ext cx="6050713" cy="1478570"/>
          </a:xfrm>
        </p:spPr>
        <p:txBody>
          <a:bodyPr>
            <a:normAutofit/>
          </a:bodyPr>
          <a:lstStyle/>
          <a:p>
            <a:r>
              <a:rPr lang="fr-FR" dirty="0"/>
              <a:t>Cahier des charges</a:t>
            </a:r>
          </a:p>
        </p:txBody>
      </p:sp>
      <p:pic>
        <p:nvPicPr>
          <p:cNvPr id="6" name="Image 5" descr="Une image contenant texte, bleu, Appareils électroniques&#10;&#10;Description générée automatiquement">
            <a:extLst>
              <a:ext uri="{FF2B5EF4-FFF2-40B4-BE49-F238E27FC236}">
                <a16:creationId xmlns:a16="http://schemas.microsoft.com/office/drawing/2014/main" id="{0071D671-C0E7-C902-2D70-4DA66EC06B2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30" r="31548"/>
          <a:stretch/>
        </p:blipFill>
        <p:spPr>
          <a:xfrm>
            <a:off x="-5597" y="10"/>
            <a:ext cx="4635583" cy="685799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E916825F-759B-4F1A-BA80-AF7137691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AF64541-DE3B-4DBB-84E1-907956469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7" name="Freeform 6">
              <a:extLst>
                <a:ext uri="{FF2B5EF4-FFF2-40B4-BE49-F238E27FC236}">
                  <a16:creationId xmlns:a16="http://schemas.microsoft.com/office/drawing/2014/main" id="{9175DCC0-514A-4CA1-AD9A-1BB0FFF1B4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7">
              <a:extLst>
                <a:ext uri="{FF2B5EF4-FFF2-40B4-BE49-F238E27FC236}">
                  <a16:creationId xmlns:a16="http://schemas.microsoft.com/office/drawing/2014/main" id="{10371924-94D9-48AF-9D5B-6471775BE8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7C964FF9-A41A-438C-A22B-62690C98F1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" name="Freeform 9">
              <a:extLst>
                <a:ext uri="{FF2B5EF4-FFF2-40B4-BE49-F238E27FC236}">
                  <a16:creationId xmlns:a16="http://schemas.microsoft.com/office/drawing/2014/main" id="{61716CD6-1875-4567-B3E2-364CD0960D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0">
              <a:extLst>
                <a:ext uri="{FF2B5EF4-FFF2-40B4-BE49-F238E27FC236}">
                  <a16:creationId xmlns:a16="http://schemas.microsoft.com/office/drawing/2014/main" id="{31A293D3-7189-453D-AB91-1291AAFF3D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1">
              <a:extLst>
                <a:ext uri="{FF2B5EF4-FFF2-40B4-BE49-F238E27FC236}">
                  <a16:creationId xmlns:a16="http://schemas.microsoft.com/office/drawing/2014/main" id="{87CB4EFE-58B3-4326-9CFB-A2AFADDFA5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249CF4D3-B5A3-4287-BC9D-E9BB8FA6E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3">
              <a:extLst>
                <a:ext uri="{FF2B5EF4-FFF2-40B4-BE49-F238E27FC236}">
                  <a16:creationId xmlns:a16="http://schemas.microsoft.com/office/drawing/2014/main" id="{4D2515F2-4D11-41AF-A6B1-7D084BEA9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4">
              <a:extLst>
                <a:ext uri="{FF2B5EF4-FFF2-40B4-BE49-F238E27FC236}">
                  <a16:creationId xmlns:a16="http://schemas.microsoft.com/office/drawing/2014/main" id="{331BCBF4-0DC2-426E-84B3-AE38E403C9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5">
              <a:extLst>
                <a:ext uri="{FF2B5EF4-FFF2-40B4-BE49-F238E27FC236}">
                  <a16:creationId xmlns:a16="http://schemas.microsoft.com/office/drawing/2014/main" id="{EC8AF156-0BE9-437D-A83B-87364146D0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6">
              <a:extLst>
                <a:ext uri="{FF2B5EF4-FFF2-40B4-BE49-F238E27FC236}">
                  <a16:creationId xmlns:a16="http://schemas.microsoft.com/office/drawing/2014/main" id="{AC8CB256-3F62-4406-88F5-CE2421FF25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7">
              <a:extLst>
                <a:ext uri="{FF2B5EF4-FFF2-40B4-BE49-F238E27FC236}">
                  <a16:creationId xmlns:a16="http://schemas.microsoft.com/office/drawing/2014/main" id="{F3E812EB-415E-4B60-B0FB-65386882CE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8">
              <a:extLst>
                <a:ext uri="{FF2B5EF4-FFF2-40B4-BE49-F238E27FC236}">
                  <a16:creationId xmlns:a16="http://schemas.microsoft.com/office/drawing/2014/main" id="{EB4C95D7-8E6D-45EC-8CA1-9123D718E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9">
              <a:extLst>
                <a:ext uri="{FF2B5EF4-FFF2-40B4-BE49-F238E27FC236}">
                  <a16:creationId xmlns:a16="http://schemas.microsoft.com/office/drawing/2014/main" id="{83F62FD2-2F62-4495-997C-8BD7F95AB8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0">
              <a:extLst>
                <a:ext uri="{FF2B5EF4-FFF2-40B4-BE49-F238E27FC236}">
                  <a16:creationId xmlns:a16="http://schemas.microsoft.com/office/drawing/2014/main" id="{B7DFE0F9-22A3-4846-8D4E-0D193BD328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1">
              <a:extLst>
                <a:ext uri="{FF2B5EF4-FFF2-40B4-BE49-F238E27FC236}">
                  <a16:creationId xmlns:a16="http://schemas.microsoft.com/office/drawing/2014/main" id="{244DAF25-7415-491A-9FF6-E04BC2DC2E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2">
              <a:extLst>
                <a:ext uri="{FF2B5EF4-FFF2-40B4-BE49-F238E27FC236}">
                  <a16:creationId xmlns:a16="http://schemas.microsoft.com/office/drawing/2014/main" id="{7ACA3646-863C-4D00-A58A-62C7FE71CE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3">
              <a:extLst>
                <a:ext uri="{FF2B5EF4-FFF2-40B4-BE49-F238E27FC236}">
                  <a16:creationId xmlns:a16="http://schemas.microsoft.com/office/drawing/2014/main" id="{0EA18B38-BD42-45ED-8458-FB205DBC76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4">
              <a:extLst>
                <a:ext uri="{FF2B5EF4-FFF2-40B4-BE49-F238E27FC236}">
                  <a16:creationId xmlns:a16="http://schemas.microsoft.com/office/drawing/2014/main" id="{45302917-5DBE-4CF2-B52F-478F93FDDE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8E61E6FD-D40E-479C-ABE9-2B69AE20D8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2F4DEB4F-F824-48D7-AF9B-B5D905DCD1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F76CFA02-6090-4464-B573-BCA350C901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51BE8BEC-76C7-41FE-AB76-35194C2442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710F61D4-3B34-45A9-B9B7-CE0373AB49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0">
              <a:extLst>
                <a:ext uri="{FF2B5EF4-FFF2-40B4-BE49-F238E27FC236}">
                  <a16:creationId xmlns:a16="http://schemas.microsoft.com/office/drawing/2014/main" id="{451F080F-4CFB-4626-87CA-BB4CACA1C6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1">
              <a:extLst>
                <a:ext uri="{FF2B5EF4-FFF2-40B4-BE49-F238E27FC236}">
                  <a16:creationId xmlns:a16="http://schemas.microsoft.com/office/drawing/2014/main" id="{667BBD71-2295-4A66-B76C-F82175C2B0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2">
              <a:extLst>
                <a:ext uri="{FF2B5EF4-FFF2-40B4-BE49-F238E27FC236}">
                  <a16:creationId xmlns:a16="http://schemas.microsoft.com/office/drawing/2014/main" id="{B6644DE8-5BD1-4D5F-B245-0D3A21BCE1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A4DE8FD0-E681-4D9C-85C2-BEA4C2B3A0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5" name="Freeform 34">
              <a:extLst>
                <a:ext uri="{FF2B5EF4-FFF2-40B4-BE49-F238E27FC236}">
                  <a16:creationId xmlns:a16="http://schemas.microsoft.com/office/drawing/2014/main" id="{D46033BD-1026-4388-B926-9D11E1D7C4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5">
              <a:extLst>
                <a:ext uri="{FF2B5EF4-FFF2-40B4-BE49-F238E27FC236}">
                  <a16:creationId xmlns:a16="http://schemas.microsoft.com/office/drawing/2014/main" id="{1FA74D4C-2E28-42C5-A7FA-3C7D6BD8B7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6">
              <a:extLst>
                <a:ext uri="{FF2B5EF4-FFF2-40B4-BE49-F238E27FC236}">
                  <a16:creationId xmlns:a16="http://schemas.microsoft.com/office/drawing/2014/main" id="{FADF7B3F-903C-456C-983E-C9868DDAB9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7">
              <a:extLst>
                <a:ext uri="{FF2B5EF4-FFF2-40B4-BE49-F238E27FC236}">
                  <a16:creationId xmlns:a16="http://schemas.microsoft.com/office/drawing/2014/main" id="{033F8698-1549-44AD-8DAD-0055D7B807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8">
              <a:extLst>
                <a:ext uri="{FF2B5EF4-FFF2-40B4-BE49-F238E27FC236}">
                  <a16:creationId xmlns:a16="http://schemas.microsoft.com/office/drawing/2014/main" id="{F1BDD4B6-46FD-4048-ADF1-32EADD9E5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39">
              <a:extLst>
                <a:ext uri="{FF2B5EF4-FFF2-40B4-BE49-F238E27FC236}">
                  <a16:creationId xmlns:a16="http://schemas.microsoft.com/office/drawing/2014/main" id="{E7F387A7-B3BF-4B1A-BFCA-2D21AD3DFE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0">
              <a:extLst>
                <a:ext uri="{FF2B5EF4-FFF2-40B4-BE49-F238E27FC236}">
                  <a16:creationId xmlns:a16="http://schemas.microsoft.com/office/drawing/2014/main" id="{7A1B6BC8-EA82-459D-A0E0-4EBE394E71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1">
              <a:extLst>
                <a:ext uri="{FF2B5EF4-FFF2-40B4-BE49-F238E27FC236}">
                  <a16:creationId xmlns:a16="http://schemas.microsoft.com/office/drawing/2014/main" id="{8B94E190-DDC2-4545-906F-A1699BD73D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2">
              <a:extLst>
                <a:ext uri="{FF2B5EF4-FFF2-40B4-BE49-F238E27FC236}">
                  <a16:creationId xmlns:a16="http://schemas.microsoft.com/office/drawing/2014/main" id="{D9807239-A5BA-4BB3-9194-BCE3B2F21C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3">
              <a:extLst>
                <a:ext uri="{FF2B5EF4-FFF2-40B4-BE49-F238E27FC236}">
                  <a16:creationId xmlns:a16="http://schemas.microsoft.com/office/drawing/2014/main" id="{04D300FD-DC53-4375-8981-09EA63BCF1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4">
              <a:extLst>
                <a:ext uri="{FF2B5EF4-FFF2-40B4-BE49-F238E27FC236}">
                  <a16:creationId xmlns:a16="http://schemas.microsoft.com/office/drawing/2014/main" id="{1DF83FFD-4C16-41FD-928F-6E88AFC451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A5B4BC2F-B667-462B-99D8-0C433124AB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7" name="Freeform 46">
              <a:extLst>
                <a:ext uri="{FF2B5EF4-FFF2-40B4-BE49-F238E27FC236}">
                  <a16:creationId xmlns:a16="http://schemas.microsoft.com/office/drawing/2014/main" id="{0CBD9EFB-AC61-4674-B75A-56449003CC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7">
              <a:extLst>
                <a:ext uri="{FF2B5EF4-FFF2-40B4-BE49-F238E27FC236}">
                  <a16:creationId xmlns:a16="http://schemas.microsoft.com/office/drawing/2014/main" id="{1AD4BBB0-F6A7-451F-BE09-DF619F38E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48">
              <a:extLst>
                <a:ext uri="{FF2B5EF4-FFF2-40B4-BE49-F238E27FC236}">
                  <a16:creationId xmlns:a16="http://schemas.microsoft.com/office/drawing/2014/main" id="{A258B285-AE5E-473A-AA72-3C95E1D833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49">
              <a:extLst>
                <a:ext uri="{FF2B5EF4-FFF2-40B4-BE49-F238E27FC236}">
                  <a16:creationId xmlns:a16="http://schemas.microsoft.com/office/drawing/2014/main" id="{7BEEDDE5-CB8A-4DF9-858F-4D9462D955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0">
              <a:extLst>
                <a:ext uri="{FF2B5EF4-FFF2-40B4-BE49-F238E27FC236}">
                  <a16:creationId xmlns:a16="http://schemas.microsoft.com/office/drawing/2014/main" id="{DA1C731B-9B66-4D65-BF47-04B118107B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1">
              <a:extLst>
                <a:ext uri="{FF2B5EF4-FFF2-40B4-BE49-F238E27FC236}">
                  <a16:creationId xmlns:a16="http://schemas.microsoft.com/office/drawing/2014/main" id="{58DBFEC6-C6DC-4B7A-934F-5A79EC3280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2">
              <a:extLst>
                <a:ext uri="{FF2B5EF4-FFF2-40B4-BE49-F238E27FC236}">
                  <a16:creationId xmlns:a16="http://schemas.microsoft.com/office/drawing/2014/main" id="{9948D8CB-2DBE-4E48-98EA-DF9E2666A2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3">
              <a:extLst>
                <a:ext uri="{FF2B5EF4-FFF2-40B4-BE49-F238E27FC236}">
                  <a16:creationId xmlns:a16="http://schemas.microsoft.com/office/drawing/2014/main" id="{56AB69F6-9F0B-4AB6-BCA8-AA2FD69E99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4">
              <a:extLst>
                <a:ext uri="{FF2B5EF4-FFF2-40B4-BE49-F238E27FC236}">
                  <a16:creationId xmlns:a16="http://schemas.microsoft.com/office/drawing/2014/main" id="{0E7FB426-288D-4B0B-B73B-10CCC0EF41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5">
              <a:extLst>
                <a:ext uri="{FF2B5EF4-FFF2-40B4-BE49-F238E27FC236}">
                  <a16:creationId xmlns:a16="http://schemas.microsoft.com/office/drawing/2014/main" id="{A5C59C6B-46C9-48C9-9F57-2EE738B531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6">
              <a:extLst>
                <a:ext uri="{FF2B5EF4-FFF2-40B4-BE49-F238E27FC236}">
                  <a16:creationId xmlns:a16="http://schemas.microsoft.com/office/drawing/2014/main" id="{7CE85F33-17DC-4273-B06F-D171094449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7">
              <a:extLst>
                <a:ext uri="{FF2B5EF4-FFF2-40B4-BE49-F238E27FC236}">
                  <a16:creationId xmlns:a16="http://schemas.microsoft.com/office/drawing/2014/main" id="{5CD001CF-F2C4-4810-A8D9-679F9F89E5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58">
              <a:extLst>
                <a:ext uri="{FF2B5EF4-FFF2-40B4-BE49-F238E27FC236}">
                  <a16:creationId xmlns:a16="http://schemas.microsoft.com/office/drawing/2014/main" id="{69F4BCDD-D153-40D2-8DD1-2509EE0CE4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49EEFF4-2AB4-EFEC-09B7-6CE0651330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8958" y="2249487"/>
            <a:ext cx="6078453" cy="3541714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10000"/>
              </a:lnSpc>
            </a:pPr>
            <a:r>
              <a:rPr lang="fr-FR" sz="2600" dirty="0"/>
              <a:t>Matériels à disposition :</a:t>
            </a:r>
          </a:p>
          <a:p>
            <a:pPr lvl="1">
              <a:lnSpc>
                <a:spcPct val="110000"/>
              </a:lnSpc>
            </a:pPr>
            <a:r>
              <a:rPr lang="fr-FR" sz="2600" dirty="0"/>
              <a:t>une carte de développement FPGA, Basys3</a:t>
            </a:r>
          </a:p>
          <a:p>
            <a:pPr lvl="1">
              <a:lnSpc>
                <a:spcPct val="110000"/>
              </a:lnSpc>
            </a:pPr>
            <a:r>
              <a:rPr lang="fr-FR" sz="2600" dirty="0"/>
              <a:t>une carte CMOD A7 pour la version finale</a:t>
            </a:r>
          </a:p>
          <a:p>
            <a:pPr lvl="1">
              <a:lnSpc>
                <a:spcPct val="110000"/>
              </a:lnSpc>
            </a:pPr>
            <a:r>
              <a:rPr lang="fr-FR" sz="2600" dirty="0"/>
              <a:t>un potentiomètre linéaire</a:t>
            </a:r>
          </a:p>
          <a:p>
            <a:pPr lvl="1">
              <a:lnSpc>
                <a:spcPct val="110000"/>
              </a:lnSpc>
            </a:pPr>
            <a:r>
              <a:rPr lang="fr-FR" sz="2600" dirty="0"/>
              <a:t>des afficheurs 7-segments 2-couleurs</a:t>
            </a:r>
          </a:p>
          <a:p>
            <a:pPr lvl="1">
              <a:lnSpc>
                <a:spcPct val="110000"/>
              </a:lnSpc>
            </a:pPr>
            <a:r>
              <a:rPr lang="fr-FR" sz="2600" dirty="0"/>
              <a:t>une mémoire EEPROM utilisant le bus SPI</a:t>
            </a:r>
          </a:p>
          <a:p>
            <a:pPr lvl="1">
              <a:lnSpc>
                <a:spcPct val="110000"/>
              </a:lnSpc>
            </a:pPr>
            <a:r>
              <a:rPr lang="fr-FR" sz="2600" dirty="0"/>
              <a:t>un ADC utilisant le bus SPI</a:t>
            </a:r>
          </a:p>
          <a:p>
            <a:pPr lvl="1">
              <a:lnSpc>
                <a:spcPct val="110000"/>
              </a:lnSpc>
            </a:pPr>
            <a:r>
              <a:rPr lang="fr-FR" sz="2600" dirty="0"/>
              <a:t>un encodeur rotatif avec un bouton</a:t>
            </a:r>
          </a:p>
          <a:p>
            <a:pPr lvl="1">
              <a:lnSpc>
                <a:spcPct val="110000"/>
              </a:lnSpc>
            </a:pPr>
            <a:r>
              <a:rPr lang="fr-FR" sz="2600" dirty="0"/>
              <a:t>tout composant électronique de base</a:t>
            </a:r>
          </a:p>
          <a:p>
            <a:pPr lvl="1">
              <a:lnSpc>
                <a:spcPct val="110000"/>
              </a:lnSpc>
            </a:pPr>
            <a:r>
              <a:rPr lang="fr-FR" sz="2600" dirty="0"/>
              <a:t>circuit imprimé</a:t>
            </a:r>
          </a:p>
          <a:p>
            <a:pPr>
              <a:lnSpc>
                <a:spcPct val="110000"/>
              </a:lnSpc>
            </a:pPr>
            <a:endParaRPr lang="fr-FR" sz="1400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746CCB7-19E2-FC2E-6CBC-69C8C9A2BF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6321" y="5883274"/>
            <a:ext cx="77108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B977B9D-4675-4CF3-A81C-467D7F23A169}" type="slidenum">
              <a:rPr lang="fr-FR" smtClean="0"/>
              <a:pPr>
                <a:spcAft>
                  <a:spcPts val="600"/>
                </a:spcAft>
              </a:pPr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24344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21E07B4-5F60-6BB1-599D-37DEE5011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Description du système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5BD5F87F-C839-C3F4-99BC-1A3BFCBC30B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41413" y="2711761"/>
            <a:ext cx="9906000" cy="2617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BAF13077-1060-C480-C059-B0ADD389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77B9D-4675-4CF3-A81C-467D7F23A169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248617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25587331-8FC1-C392-516E-9245A617F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fr-FR" sz="3200" dirty="0"/>
              <a:t>Architecture du FPGA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727D408F-BA6B-F106-1048-5F910F4AC5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fr-FR" sz="2000" dirty="0"/>
              <a:t>Machine d’état du système :</a:t>
            </a:r>
            <a:endParaRPr lang="en-US" sz="2000" dirty="0"/>
          </a:p>
        </p:txBody>
      </p:sp>
      <p:pic>
        <p:nvPicPr>
          <p:cNvPr id="6" name="Espace réservé du contenu 5" descr="Une image contenant diagramme&#10;&#10;Description générée automatiquement">
            <a:extLst>
              <a:ext uri="{FF2B5EF4-FFF2-40B4-BE49-F238E27FC236}">
                <a16:creationId xmlns:a16="http://schemas.microsoft.com/office/drawing/2014/main" id="{7843E0D3-1563-300E-85D6-4470EAFA2A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3077" y="618518"/>
            <a:ext cx="5442124" cy="5596015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8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30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5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10B5454-3E10-CD50-774D-AB2B78B9BB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6321" y="6340472"/>
            <a:ext cx="77108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B977B9D-4675-4CF3-A81C-467D7F23A169}" type="slidenum">
              <a:rPr lang="fr-FR" smtClean="0"/>
              <a:pPr>
                <a:spcAft>
                  <a:spcPts val="600"/>
                </a:spcAft>
              </a:pPr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102609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21E07B4-5F60-6BB1-599D-37DEE5011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Architecture du FPGA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402A97EF-2D3E-DCA6-F2C1-3D856DF9F21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994991" y="1841016"/>
            <a:ext cx="6202017" cy="453038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DB6226C-7EFA-3556-23C9-54404FB4B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77B9D-4675-4CF3-A81C-467D7F23A169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786477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21E07B4-5F60-6BB1-599D-37DEE5011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Blocs fonctionnels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4B8439C-B934-7EAA-F646-076B797B41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77B9D-4675-4CF3-A81C-467D7F23A169}" type="slidenum">
              <a:rPr lang="fr-FR" smtClean="0"/>
              <a:t>9</a:t>
            </a:fld>
            <a:endParaRPr lang="fr-FR"/>
          </a:p>
        </p:txBody>
      </p:sp>
      <p:graphicFrame>
        <p:nvGraphicFramePr>
          <p:cNvPr id="5" name="Espace réservé du contenu 2">
            <a:extLst>
              <a:ext uri="{FF2B5EF4-FFF2-40B4-BE49-F238E27FC236}">
                <a16:creationId xmlns:a16="http://schemas.microsoft.com/office/drawing/2014/main" id="{9FA0C006-6256-9002-A77E-667270FCE7D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56009955"/>
              </p:ext>
            </p:extLst>
          </p:nvPr>
        </p:nvGraphicFramePr>
        <p:xfrm>
          <a:off x="1141411" y="2440771"/>
          <a:ext cx="9905999" cy="3584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4016887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95</TotalTime>
  <Words>357</Words>
  <Application>Microsoft Office PowerPoint</Application>
  <PresentationFormat>Grand écran</PresentationFormat>
  <Paragraphs>107</Paragraphs>
  <Slides>23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23</vt:i4>
      </vt:variant>
    </vt:vector>
  </HeadingPairs>
  <TitlesOfParts>
    <vt:vector size="27" baseType="lpstr">
      <vt:lpstr>Arial</vt:lpstr>
      <vt:lpstr>Calibri</vt:lpstr>
      <vt:lpstr>Tw Cen MT</vt:lpstr>
      <vt:lpstr>Circuit</vt:lpstr>
      <vt:lpstr>Mesure et affichage du déplacement linéaire d’un plateau élévateur</vt:lpstr>
      <vt:lpstr>Sommaire</vt:lpstr>
      <vt:lpstr>Introduction</vt:lpstr>
      <vt:lpstr>Cahier des charges</vt:lpstr>
      <vt:lpstr>Cahier des charges</vt:lpstr>
      <vt:lpstr>Description du système</vt:lpstr>
      <vt:lpstr>Architecture du FPGA</vt:lpstr>
      <vt:lpstr>Architecture du FPGA</vt:lpstr>
      <vt:lpstr>Blocs fonctionnels</vt:lpstr>
      <vt:lpstr>EEPROM Management</vt:lpstr>
      <vt:lpstr>EEPROM Management</vt:lpstr>
      <vt:lpstr>EEPROM Management</vt:lpstr>
      <vt:lpstr>EEPROM MANAGEMENT</vt:lpstr>
      <vt:lpstr>EEPROM Management</vt:lpstr>
      <vt:lpstr>EEPROM MANAGEMENT</vt:lpstr>
      <vt:lpstr>EEPROM Management</vt:lpstr>
      <vt:lpstr>EEPROM Management</vt:lpstr>
      <vt:lpstr>Calcul de la droite de régression</vt:lpstr>
      <vt:lpstr>Dimensionnement des mots binaires</vt:lpstr>
      <vt:lpstr>Division à virgule fixe</vt:lpstr>
      <vt:lpstr>Conclusion</vt:lpstr>
      <vt:lpstr>Bilan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Mesure et affichage du déplacement linéaire d’un plateau élévateur</dc:title>
  <dc:creator>Leo MARTIN</dc:creator>
  <cp:lastModifiedBy>léo Khalifa</cp:lastModifiedBy>
  <cp:revision>12</cp:revision>
  <dcterms:created xsi:type="dcterms:W3CDTF">2023-04-13T18:00:56Z</dcterms:created>
  <dcterms:modified xsi:type="dcterms:W3CDTF">2023-04-14T10:26:32Z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23f93e5f-d3c2-49a7-ba94-15405423c204_Enabled">
    <vt:lpwstr>true</vt:lpwstr>
  </property>
  <property fmtid="{D5CDD505-2E9C-101B-9397-08002B2CF9AE}" pid="3" name="MSIP_Label_23f93e5f-d3c2-49a7-ba94-15405423c204_SetDate">
    <vt:lpwstr>2023-04-14T06:44:41Z</vt:lpwstr>
  </property>
  <property fmtid="{D5CDD505-2E9C-101B-9397-08002B2CF9AE}" pid="4" name="MSIP_Label_23f93e5f-d3c2-49a7-ba94-15405423c204_Method">
    <vt:lpwstr>Standard</vt:lpwstr>
  </property>
  <property fmtid="{D5CDD505-2E9C-101B-9397-08002B2CF9AE}" pid="5" name="MSIP_Label_23f93e5f-d3c2-49a7-ba94-15405423c204_Name">
    <vt:lpwstr>SE Internal</vt:lpwstr>
  </property>
  <property fmtid="{D5CDD505-2E9C-101B-9397-08002B2CF9AE}" pid="6" name="MSIP_Label_23f93e5f-d3c2-49a7-ba94-15405423c204_SiteId">
    <vt:lpwstr>6e51e1ad-c54b-4b39-b598-0ffe9ae68fef</vt:lpwstr>
  </property>
  <property fmtid="{D5CDD505-2E9C-101B-9397-08002B2CF9AE}" pid="7" name="MSIP_Label_23f93e5f-d3c2-49a7-ba94-15405423c204_ActionId">
    <vt:lpwstr>0f4492ae-fb38-4b84-9b59-6d5513190102</vt:lpwstr>
  </property>
  <property fmtid="{D5CDD505-2E9C-101B-9397-08002B2CF9AE}" pid="8" name="MSIP_Label_23f93e5f-d3c2-49a7-ba94-15405423c204_ContentBits">
    <vt:lpwstr>2</vt:lpwstr>
  </property>
</Properties>
</file>

<file path=docProps/thumbnail.jpeg>
</file>